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3" r:id="rId5"/>
    <p:sldMasterId id="214748369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y="6858000" cx="12192000"/>
  <p:notesSz cx="6858000" cy="9144000"/>
  <p:embeddedFontLst>
    <p:embeddedFont>
      <p:font typeface="Abril Fatface"/>
      <p:regular r:id="rId30"/>
    </p:embeddedFont>
    <p:embeddedFont>
      <p:font typeface="Arial Narrow"/>
      <p:regular r:id="rId31"/>
      <p:bold r:id="rId32"/>
      <p:italic r:id="rId33"/>
      <p:boldItalic r:id="rId34"/>
    </p:embeddedFont>
    <p:embeddedFont>
      <p:font typeface="Albert Sans"/>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39" roundtripDataSignature="AMtx7mhTfbejz5ZxBtzyNNfbNju1FXp+d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ArialNarrow-regular.fntdata"/><Relationship Id="rId30" Type="http://schemas.openxmlformats.org/officeDocument/2006/relationships/font" Target="fonts/AbrilFatface-regular.fntdata"/><Relationship Id="rId11" Type="http://schemas.openxmlformats.org/officeDocument/2006/relationships/slide" Target="slides/slide4.xml"/><Relationship Id="rId33" Type="http://schemas.openxmlformats.org/officeDocument/2006/relationships/font" Target="fonts/ArialNarrow-italic.fntdata"/><Relationship Id="rId10" Type="http://schemas.openxmlformats.org/officeDocument/2006/relationships/slide" Target="slides/slide3.xml"/><Relationship Id="rId32" Type="http://schemas.openxmlformats.org/officeDocument/2006/relationships/font" Target="fonts/ArialNarrow-bold.fntdata"/><Relationship Id="rId13" Type="http://schemas.openxmlformats.org/officeDocument/2006/relationships/slide" Target="slides/slide6.xml"/><Relationship Id="rId35" Type="http://schemas.openxmlformats.org/officeDocument/2006/relationships/font" Target="fonts/AlbertSans-regular.fntdata"/><Relationship Id="rId12" Type="http://schemas.openxmlformats.org/officeDocument/2006/relationships/slide" Target="slides/slide5.xml"/><Relationship Id="rId34" Type="http://schemas.openxmlformats.org/officeDocument/2006/relationships/font" Target="fonts/ArialNarrow-boldItalic.fntdata"/><Relationship Id="rId15" Type="http://schemas.openxmlformats.org/officeDocument/2006/relationships/slide" Target="slides/slide8.xml"/><Relationship Id="rId37" Type="http://schemas.openxmlformats.org/officeDocument/2006/relationships/font" Target="fonts/AlbertSans-italic.fntdata"/><Relationship Id="rId14" Type="http://schemas.openxmlformats.org/officeDocument/2006/relationships/slide" Target="slides/slide7.xml"/><Relationship Id="rId36" Type="http://schemas.openxmlformats.org/officeDocument/2006/relationships/font" Target="fonts/AlbertSans-bold.fntdata"/><Relationship Id="rId17" Type="http://schemas.openxmlformats.org/officeDocument/2006/relationships/slide" Target="slides/slide10.xml"/><Relationship Id="rId39" Type="http://customschemas.google.com/relationships/presentationmetadata" Target="metadata"/><Relationship Id="rId16" Type="http://schemas.openxmlformats.org/officeDocument/2006/relationships/slide" Target="slides/slide9.xml"/><Relationship Id="rId38" Type="http://schemas.openxmlformats.org/officeDocument/2006/relationships/font" Target="fonts/AlbertSans-boldItalic.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7" name="Google Shape;35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6" name="Google Shape;36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6" name="Google Shape;38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9" name="Google Shape;43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7" name="Google Shape;44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5" name="Google Shape;45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1" name="Google Shape;46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 name="Google Shape;46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1" name="Google Shape;47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5" name="Google Shape;48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2" name="Google Shape;492;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7" name="Google Shape;51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6" name="Google Shape;29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2" name="Google Shape;30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 name="Google Shape;30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 name="Google Shape;34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8" name="Google Shape;34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jp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9" name="Shape 59"/>
        <p:cNvGrpSpPr/>
        <p:nvPr/>
      </p:nvGrpSpPr>
      <p:grpSpPr>
        <a:xfrm>
          <a:off x="0" y="0"/>
          <a:ext cx="0" cy="0"/>
          <a:chOff x="0" y="0"/>
          <a:chExt cx="0" cy="0"/>
        </a:xfrm>
      </p:grpSpPr>
      <p:sp>
        <p:nvSpPr>
          <p:cNvPr id="60" name="Google Shape;60;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 name="Shape 64"/>
        <p:cNvGrpSpPr/>
        <p:nvPr/>
      </p:nvGrpSpPr>
      <p:grpSpPr>
        <a:xfrm>
          <a:off x="0" y="0"/>
          <a:ext cx="0" cy="0"/>
          <a:chOff x="0" y="0"/>
          <a:chExt cx="0" cy="0"/>
        </a:xfrm>
      </p:grpSpPr>
      <p:sp>
        <p:nvSpPr>
          <p:cNvPr id="65" name="Google Shape;65;p3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3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7" name="Google Shape;67;p3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8" name="Google Shape;68;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1" name="Shape 71"/>
        <p:cNvGrpSpPr/>
        <p:nvPr/>
      </p:nvGrpSpPr>
      <p:grpSpPr>
        <a:xfrm>
          <a:off x="0" y="0"/>
          <a:ext cx="0" cy="0"/>
          <a:chOff x="0" y="0"/>
          <a:chExt cx="0" cy="0"/>
        </a:xfrm>
      </p:grpSpPr>
      <p:sp>
        <p:nvSpPr>
          <p:cNvPr id="72" name="Google Shape;72;p3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35"/>
          <p:cNvSpPr/>
          <p:nvPr>
            <p:ph idx="2" type="pic"/>
          </p:nvPr>
        </p:nvSpPr>
        <p:spPr>
          <a:xfrm>
            <a:off x="5183188" y="987425"/>
            <a:ext cx="6172200" cy="4873625"/>
          </a:xfrm>
          <a:prstGeom prst="rect">
            <a:avLst/>
          </a:prstGeom>
          <a:noFill/>
          <a:ln>
            <a:noFill/>
          </a:ln>
        </p:spPr>
      </p:sp>
      <p:sp>
        <p:nvSpPr>
          <p:cNvPr id="74" name="Google Shape;74;p3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5" name="Google Shape;75;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8" name="Shape 78"/>
        <p:cNvGrpSpPr/>
        <p:nvPr/>
      </p:nvGrpSpPr>
      <p:grpSpPr>
        <a:xfrm>
          <a:off x="0" y="0"/>
          <a:ext cx="0" cy="0"/>
          <a:chOff x="0" y="0"/>
          <a:chExt cx="0" cy="0"/>
        </a:xfrm>
      </p:grpSpPr>
      <p:sp>
        <p:nvSpPr>
          <p:cNvPr id="79" name="Google Shape;79;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3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4" name="Shape 84"/>
        <p:cNvGrpSpPr/>
        <p:nvPr/>
      </p:nvGrpSpPr>
      <p:grpSpPr>
        <a:xfrm>
          <a:off x="0" y="0"/>
          <a:ext cx="0" cy="0"/>
          <a:chOff x="0" y="0"/>
          <a:chExt cx="0" cy="0"/>
        </a:xfrm>
      </p:grpSpPr>
      <p:sp>
        <p:nvSpPr>
          <p:cNvPr id="85" name="Google Shape;85;p3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3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Contents slide layout">
    <p:spTree>
      <p:nvGrpSpPr>
        <p:cNvPr id="91" name="Shape 91"/>
        <p:cNvGrpSpPr/>
        <p:nvPr/>
      </p:nvGrpSpPr>
      <p:grpSpPr>
        <a:xfrm>
          <a:off x="0" y="0"/>
          <a:ext cx="0" cy="0"/>
          <a:chOff x="0" y="0"/>
          <a:chExt cx="0" cy="0"/>
        </a:xfrm>
      </p:grpSpPr>
      <p:sp>
        <p:nvSpPr>
          <p:cNvPr id="92" name="Google Shape;92;p39"/>
          <p:cNvSpPr txBox="1"/>
          <p:nvPr>
            <p:ph idx="1" type="body"/>
          </p:nvPr>
        </p:nvSpPr>
        <p:spPr>
          <a:xfrm>
            <a:off x="323529" y="339509"/>
            <a:ext cx="11573197" cy="724247"/>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p:cSld name="2_Contents slide layout">
    <p:spTree>
      <p:nvGrpSpPr>
        <p:cNvPr id="93" name="Shape 93"/>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genda slide layout">
  <p:cSld name="3_Agenda slide layout">
    <p:bg>
      <p:bgPr>
        <a:blipFill>
          <a:blip r:embed="rId2">
            <a:alphaModFix/>
          </a:blip>
          <a:stretch>
            <a:fillRect/>
          </a:stretch>
        </a:blipFill>
      </p:bgPr>
    </p:bg>
    <p:spTree>
      <p:nvGrpSpPr>
        <p:cNvPr id="94" name="Shape 94"/>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95" name="Shape 95"/>
        <p:cNvGrpSpPr/>
        <p:nvPr/>
      </p:nvGrpSpPr>
      <p:grpSpPr>
        <a:xfrm>
          <a:off x="0" y="0"/>
          <a:ext cx="0" cy="0"/>
          <a:chOff x="0" y="0"/>
          <a:chExt cx="0" cy="0"/>
        </a:xfrm>
      </p:grpSpPr>
      <p:sp>
        <p:nvSpPr>
          <p:cNvPr id="96" name="Google Shape;96;p42"/>
          <p:cNvSpPr txBox="1"/>
          <p:nvPr>
            <p:ph idx="1" type="body"/>
          </p:nvPr>
        </p:nvSpPr>
        <p:spPr>
          <a:xfrm>
            <a:off x="323529" y="339509"/>
            <a:ext cx="11573197" cy="724247"/>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7" name="Google Shape;97;p42"/>
          <p:cNvSpPr/>
          <p:nvPr>
            <p:ph idx="2" type="pic"/>
          </p:nvPr>
        </p:nvSpPr>
        <p:spPr>
          <a:xfrm>
            <a:off x="995168" y="2560523"/>
            <a:ext cx="2160000" cy="2160000"/>
          </a:xfrm>
          <a:prstGeom prst="ellipse">
            <a:avLst/>
          </a:prstGeom>
          <a:solidFill>
            <a:srgbClr val="F2F2F2"/>
          </a:solidFill>
          <a:ln cap="flat" cmpd="sng" w="22225">
            <a:solidFill>
              <a:schemeClr val="accent3"/>
            </a:solidFill>
            <a:prstDash val="solid"/>
            <a:miter lim="800000"/>
            <a:headEnd len="sm" w="sm" type="none"/>
            <a:tailEnd len="sm" w="sm" type="none"/>
          </a:ln>
        </p:spPr>
      </p:sp>
      <p:sp>
        <p:nvSpPr>
          <p:cNvPr id="98" name="Google Shape;98;p42"/>
          <p:cNvSpPr/>
          <p:nvPr>
            <p:ph idx="3" type="pic"/>
          </p:nvPr>
        </p:nvSpPr>
        <p:spPr>
          <a:xfrm>
            <a:off x="4495312" y="2560523"/>
            <a:ext cx="2160000" cy="2160000"/>
          </a:xfrm>
          <a:prstGeom prst="ellipse">
            <a:avLst/>
          </a:prstGeom>
          <a:solidFill>
            <a:srgbClr val="F2F2F2"/>
          </a:solidFill>
          <a:ln cap="flat" cmpd="sng" w="22225">
            <a:solidFill>
              <a:schemeClr val="accent2"/>
            </a:solidFill>
            <a:prstDash val="solid"/>
            <a:miter lim="800000"/>
            <a:headEnd len="sm" w="sm" type="none"/>
            <a:tailEnd len="sm" w="sm" type="none"/>
          </a:ln>
        </p:spPr>
      </p:sp>
      <p:sp>
        <p:nvSpPr>
          <p:cNvPr id="99" name="Google Shape;99;p42"/>
          <p:cNvSpPr/>
          <p:nvPr>
            <p:ph idx="4" type="pic"/>
          </p:nvPr>
        </p:nvSpPr>
        <p:spPr>
          <a:xfrm>
            <a:off x="7995455" y="2560523"/>
            <a:ext cx="2160000" cy="2160000"/>
          </a:xfrm>
          <a:prstGeom prst="ellipse">
            <a:avLst/>
          </a:prstGeom>
          <a:solidFill>
            <a:srgbClr val="F2F2F2"/>
          </a:solidFill>
          <a:ln cap="flat" cmpd="sng" w="22225">
            <a:solidFill>
              <a:schemeClr val="accent1"/>
            </a:solidFill>
            <a:prstDash val="solid"/>
            <a:miter lim="800000"/>
            <a:headEnd len="sm" w="sm" type="none"/>
            <a:tailEnd len="sm" w="sm" type="none"/>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ontents slide layout">
  <p:cSld name="5_Contents slide layout">
    <p:spTree>
      <p:nvGrpSpPr>
        <p:cNvPr id="100" name="Shape 100"/>
        <p:cNvGrpSpPr/>
        <p:nvPr/>
      </p:nvGrpSpPr>
      <p:grpSpPr>
        <a:xfrm>
          <a:off x="0" y="0"/>
          <a:ext cx="0" cy="0"/>
          <a:chOff x="0" y="0"/>
          <a:chExt cx="0" cy="0"/>
        </a:xfrm>
      </p:grpSpPr>
      <p:grpSp>
        <p:nvGrpSpPr>
          <p:cNvPr id="101" name="Google Shape;101;p43"/>
          <p:cNvGrpSpPr/>
          <p:nvPr/>
        </p:nvGrpSpPr>
        <p:grpSpPr>
          <a:xfrm>
            <a:off x="9613650" y="2003247"/>
            <a:ext cx="2578350" cy="4052320"/>
            <a:chOff x="9508727" y="2147107"/>
            <a:chExt cx="2683273" cy="4217224"/>
          </a:xfrm>
        </p:grpSpPr>
        <p:sp>
          <p:nvSpPr>
            <p:cNvPr id="102" name="Google Shape;102;p43"/>
            <p:cNvSpPr/>
            <p:nvPr/>
          </p:nvSpPr>
          <p:spPr>
            <a:xfrm>
              <a:off x="11381596" y="5780548"/>
              <a:ext cx="810404" cy="583783"/>
            </a:xfrm>
            <a:custGeom>
              <a:rect b="b" l="l" r="r" t="t"/>
              <a:pathLst>
                <a:path extrusionOk="0" h="583783" w="810404">
                  <a:moveTo>
                    <a:pt x="267669" y="0"/>
                  </a:moveTo>
                  <a:lnTo>
                    <a:pt x="769357" y="0"/>
                  </a:lnTo>
                  <a:lnTo>
                    <a:pt x="805844" y="0"/>
                  </a:lnTo>
                  <a:lnTo>
                    <a:pt x="810404" y="0"/>
                  </a:lnTo>
                  <a:lnTo>
                    <a:pt x="810404" y="583783"/>
                  </a:lnTo>
                  <a:lnTo>
                    <a:pt x="805844" y="583783"/>
                  </a:lnTo>
                  <a:cubicBezTo>
                    <a:pt x="805844" y="583783"/>
                    <a:pt x="793682" y="583783"/>
                    <a:pt x="769357" y="583783"/>
                  </a:cubicBezTo>
                  <a:cubicBezTo>
                    <a:pt x="675101" y="583783"/>
                    <a:pt x="413614" y="583783"/>
                    <a:pt x="170371" y="583783"/>
                  </a:cubicBezTo>
                  <a:cubicBezTo>
                    <a:pt x="-133682" y="583783"/>
                    <a:pt x="39629" y="483446"/>
                    <a:pt x="152128" y="367906"/>
                  </a:cubicBezTo>
                  <a:cubicBezTo>
                    <a:pt x="264629" y="249324"/>
                    <a:pt x="267669" y="0"/>
                    <a:pt x="267669" y="0"/>
                  </a:cubicBezTo>
                  <a:close/>
                </a:path>
              </a:pathLst>
            </a:custGeom>
            <a:gradFill>
              <a:gsLst>
                <a:gs pos="0">
                  <a:srgbClr val="BFBFBF"/>
                </a:gs>
                <a:gs pos="52999">
                  <a:srgbClr val="D8D8D8"/>
                </a:gs>
                <a:gs pos="83000">
                  <a:srgbClr val="BFBFBF"/>
                </a:gs>
                <a:gs pos="100000">
                  <a:srgbClr val="BFBFBF"/>
                </a:gs>
              </a:gsLst>
              <a:lin ang="162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3" name="Google Shape;103;p43"/>
            <p:cNvSpPr/>
            <p:nvPr/>
          </p:nvSpPr>
          <p:spPr>
            <a:xfrm>
              <a:off x="9508727" y="2147107"/>
              <a:ext cx="2683273" cy="3642562"/>
            </a:xfrm>
            <a:custGeom>
              <a:rect b="b" l="l" r="r" t="t"/>
              <a:pathLst>
                <a:path extrusionOk="0" h="3642562" w="2683273">
                  <a:moveTo>
                    <a:pt x="170270" y="0"/>
                  </a:moveTo>
                  <a:lnTo>
                    <a:pt x="2645266" y="0"/>
                  </a:lnTo>
                  <a:lnTo>
                    <a:pt x="2683273" y="0"/>
                  </a:lnTo>
                  <a:lnTo>
                    <a:pt x="2683273" y="3642562"/>
                  </a:lnTo>
                  <a:lnTo>
                    <a:pt x="155068" y="3642562"/>
                  </a:lnTo>
                  <a:cubicBezTo>
                    <a:pt x="69933" y="3642562"/>
                    <a:pt x="0" y="3566549"/>
                    <a:pt x="0" y="3469251"/>
                  </a:cubicBezTo>
                  <a:lnTo>
                    <a:pt x="0" y="170270"/>
                  </a:lnTo>
                  <a:cubicBezTo>
                    <a:pt x="0" y="72973"/>
                    <a:pt x="82095" y="0"/>
                    <a:pt x="170270" y="0"/>
                  </a:cubicBezTo>
                  <a:close/>
                </a:path>
              </a:pathLst>
            </a:custGeom>
            <a:solidFill>
              <a:srgbClr val="99999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4" name="Google Shape;104;p43"/>
            <p:cNvSpPr/>
            <p:nvPr/>
          </p:nvSpPr>
          <p:spPr>
            <a:xfrm>
              <a:off x="9536092" y="2177513"/>
              <a:ext cx="2655908" cy="3195604"/>
            </a:xfrm>
            <a:custGeom>
              <a:rect b="b" l="l" r="r" t="t"/>
              <a:pathLst>
                <a:path extrusionOk="0" h="3195604" w="2655908">
                  <a:moveTo>
                    <a:pt x="170270" y="0"/>
                  </a:moveTo>
                  <a:lnTo>
                    <a:pt x="2623983" y="0"/>
                  </a:lnTo>
                  <a:lnTo>
                    <a:pt x="2655908" y="0"/>
                  </a:lnTo>
                  <a:lnTo>
                    <a:pt x="2655908" y="3195604"/>
                  </a:lnTo>
                  <a:lnTo>
                    <a:pt x="0" y="3195604"/>
                  </a:lnTo>
                  <a:lnTo>
                    <a:pt x="0" y="148987"/>
                  </a:lnTo>
                  <a:cubicBezTo>
                    <a:pt x="0" y="60811"/>
                    <a:pt x="82095" y="0"/>
                    <a:pt x="170270" y="0"/>
                  </a:cubicBezTo>
                  <a:close/>
                </a:path>
              </a:pathLst>
            </a:custGeom>
            <a:solidFill>
              <a:srgbClr val="231F2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5" name="Google Shape;105;p43"/>
            <p:cNvSpPr/>
            <p:nvPr/>
          </p:nvSpPr>
          <p:spPr>
            <a:xfrm>
              <a:off x="11384738" y="6312642"/>
              <a:ext cx="807262" cy="48649"/>
            </a:xfrm>
            <a:custGeom>
              <a:rect b="b" l="l" r="r" t="t"/>
              <a:pathLst>
                <a:path extrusionOk="0" h="48649" w="807262">
                  <a:moveTo>
                    <a:pt x="0" y="0"/>
                  </a:moveTo>
                  <a:lnTo>
                    <a:pt x="807262" y="0"/>
                  </a:lnTo>
                  <a:lnTo>
                    <a:pt x="807262" y="48649"/>
                  </a:lnTo>
                  <a:lnTo>
                    <a:pt x="799662" y="48649"/>
                  </a:lnTo>
                  <a:cubicBezTo>
                    <a:pt x="793581" y="48649"/>
                    <a:pt x="784459" y="48649"/>
                    <a:pt x="772297" y="48649"/>
                  </a:cubicBezTo>
                  <a:cubicBezTo>
                    <a:pt x="678039" y="48649"/>
                    <a:pt x="416553" y="48649"/>
                    <a:pt x="173311" y="48649"/>
                  </a:cubicBezTo>
                  <a:cubicBezTo>
                    <a:pt x="48648" y="48649"/>
                    <a:pt x="0" y="36487"/>
                    <a:pt x="0" y="6081"/>
                  </a:cubicBezTo>
                  <a:cubicBezTo>
                    <a:pt x="0" y="6081"/>
                    <a:pt x="0" y="6081"/>
                    <a:pt x="0" y="3041"/>
                  </a:cubicBezTo>
                  <a:close/>
                </a:path>
              </a:pathLst>
            </a:custGeom>
            <a:solidFill>
              <a:srgbClr val="7F7F7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6" name="Google Shape;106;p43"/>
            <p:cNvSpPr/>
            <p:nvPr/>
          </p:nvSpPr>
          <p:spPr>
            <a:xfrm>
              <a:off x="9536092" y="5379197"/>
              <a:ext cx="2655908" cy="395270"/>
            </a:xfrm>
            <a:custGeom>
              <a:rect b="b" l="l" r="r" t="t"/>
              <a:pathLst>
                <a:path extrusionOk="0" h="395270" w="2655908">
                  <a:moveTo>
                    <a:pt x="0" y="0"/>
                  </a:moveTo>
                  <a:lnTo>
                    <a:pt x="2655908" y="0"/>
                  </a:lnTo>
                  <a:lnTo>
                    <a:pt x="2655908" y="395270"/>
                  </a:lnTo>
                  <a:lnTo>
                    <a:pt x="2623983" y="395270"/>
                  </a:lnTo>
                  <a:lnTo>
                    <a:pt x="170270" y="395270"/>
                  </a:lnTo>
                  <a:cubicBezTo>
                    <a:pt x="82095" y="395270"/>
                    <a:pt x="0" y="322297"/>
                    <a:pt x="0" y="246284"/>
                  </a:cubicBezTo>
                  <a:close/>
                </a:path>
              </a:pathLst>
            </a:custGeom>
            <a:solidFill>
              <a:srgbClr val="BFBFB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7" name="Google Shape;107;p43"/>
            <p:cNvSpPr/>
            <p:nvPr/>
          </p:nvSpPr>
          <p:spPr>
            <a:xfrm>
              <a:off x="9711093" y="2388830"/>
              <a:ext cx="2480907" cy="2797293"/>
            </a:xfrm>
            <a:custGeom>
              <a:rect b="b" l="l" r="r" t="t"/>
              <a:pathLst>
                <a:path extrusionOk="0" h="3763755" w="6586571">
                  <a:moveTo>
                    <a:pt x="30683" y="30683"/>
                  </a:moveTo>
                  <a:lnTo>
                    <a:pt x="6564071" y="30683"/>
                  </a:lnTo>
                  <a:lnTo>
                    <a:pt x="6564071" y="3753528"/>
                  </a:lnTo>
                  <a:lnTo>
                    <a:pt x="30683" y="3753528"/>
                  </a:lnTo>
                  <a:close/>
                </a:path>
              </a:pathLst>
            </a:custGeom>
            <a:solidFill>
              <a:srgbClr val="F2F2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8" name="Google Shape;108;p43"/>
            <p:cNvSpPr/>
            <p:nvPr/>
          </p:nvSpPr>
          <p:spPr>
            <a:xfrm>
              <a:off x="10791316" y="2439610"/>
              <a:ext cx="1400684" cy="2776919"/>
            </a:xfrm>
            <a:custGeom>
              <a:rect b="b" l="l" r="r" t="t"/>
              <a:pathLst>
                <a:path extrusionOk="0" h="4035268" w="3976489">
                  <a:moveTo>
                    <a:pt x="2473335" y="0"/>
                  </a:moveTo>
                  <a:lnTo>
                    <a:pt x="3976489" y="10635"/>
                  </a:lnTo>
                  <a:cubicBezTo>
                    <a:pt x="3973762" y="1342950"/>
                    <a:pt x="3971034" y="2702953"/>
                    <a:pt x="3968307" y="4035268"/>
                  </a:cubicBezTo>
                  <a:lnTo>
                    <a:pt x="0" y="4035268"/>
                  </a:lnTo>
                </a:path>
              </a:pathLst>
            </a:custGeom>
            <a:solidFill>
              <a:srgbClr val="999999">
                <a:alpha val="9803"/>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09" name="Google Shape;109;p43"/>
          <p:cNvSpPr/>
          <p:nvPr/>
        </p:nvSpPr>
        <p:spPr>
          <a:xfrm>
            <a:off x="0" y="2"/>
            <a:ext cx="12192000" cy="1880449"/>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0" name="Google Shape;110;p43"/>
          <p:cNvSpPr/>
          <p:nvPr/>
        </p:nvSpPr>
        <p:spPr>
          <a:xfrm>
            <a:off x="5466000" y="1233032"/>
            <a:ext cx="1260000" cy="1260000"/>
          </a:xfrm>
          <a:prstGeom prst="ellipse">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1" name="Google Shape;111;p43"/>
          <p:cNvSpPr/>
          <p:nvPr/>
        </p:nvSpPr>
        <p:spPr>
          <a:xfrm>
            <a:off x="6714751" y="3743880"/>
            <a:ext cx="2520000" cy="25200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112" name="Google Shape;112;p43"/>
          <p:cNvSpPr/>
          <p:nvPr>
            <p:ph idx="2" type="pic"/>
          </p:nvPr>
        </p:nvSpPr>
        <p:spPr>
          <a:xfrm>
            <a:off x="9745813" y="2221239"/>
            <a:ext cx="2446188" cy="2736814"/>
          </a:xfrm>
          <a:prstGeom prst="rect">
            <a:avLst/>
          </a:prstGeom>
          <a:solidFill>
            <a:srgbClr val="F2F2F2"/>
          </a:solidFill>
          <a:ln>
            <a:noFill/>
          </a:ln>
        </p:spPr>
      </p:sp>
      <p:grpSp>
        <p:nvGrpSpPr>
          <p:cNvPr id="113" name="Google Shape;113;p43"/>
          <p:cNvGrpSpPr/>
          <p:nvPr/>
        </p:nvGrpSpPr>
        <p:grpSpPr>
          <a:xfrm>
            <a:off x="7019112" y="2341950"/>
            <a:ext cx="1890758" cy="3323854"/>
            <a:chOff x="445712" y="1449040"/>
            <a:chExt cx="2113018" cy="3924176"/>
          </a:xfrm>
        </p:grpSpPr>
        <p:sp>
          <p:nvSpPr>
            <p:cNvPr id="114" name="Google Shape;114;p43"/>
            <p:cNvSpPr/>
            <p:nvPr/>
          </p:nvSpPr>
          <p:spPr>
            <a:xfrm>
              <a:off x="445712" y="1449040"/>
              <a:ext cx="2113018" cy="3924176"/>
            </a:xfrm>
            <a:prstGeom prst="roundRect">
              <a:avLst>
                <a:gd fmla="val 13580" name="adj"/>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5" name="Google Shape;115;p43"/>
            <p:cNvSpPr/>
            <p:nvPr/>
          </p:nvSpPr>
          <p:spPr>
            <a:xfrm>
              <a:off x="1379920" y="1650572"/>
              <a:ext cx="216024" cy="34350"/>
            </a:xfrm>
            <a:prstGeom prst="rect">
              <a:avLst/>
            </a:prstGeom>
            <a:solidFill>
              <a:srgbClr val="B0B0B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16" name="Google Shape;116;p43"/>
            <p:cNvGrpSpPr/>
            <p:nvPr/>
          </p:nvGrpSpPr>
          <p:grpSpPr>
            <a:xfrm>
              <a:off x="1407705" y="5045834"/>
              <a:ext cx="211967" cy="211967"/>
              <a:chOff x="1549420" y="5712364"/>
              <a:chExt cx="312583" cy="312583"/>
            </a:xfrm>
          </p:grpSpPr>
          <p:sp>
            <p:nvSpPr>
              <p:cNvPr id="117" name="Google Shape;117;p43"/>
              <p:cNvSpPr/>
              <p:nvPr/>
            </p:nvSpPr>
            <p:spPr>
              <a:xfrm>
                <a:off x="1549420" y="5712364"/>
                <a:ext cx="312583" cy="312583"/>
              </a:xfrm>
              <a:prstGeom prst="ellipse">
                <a:avLst/>
              </a:prstGeom>
              <a:gradFill>
                <a:gsLst>
                  <a:gs pos="0">
                    <a:srgbClr val="0F0F0F"/>
                  </a:gs>
                  <a:gs pos="56000">
                    <a:srgbClr val="595959"/>
                  </a:gs>
                  <a:gs pos="91000">
                    <a:srgbClr val="7F7F7F"/>
                  </a:gs>
                  <a:gs pos="100000">
                    <a:srgbClr val="BFBFBF"/>
                  </a:gs>
                </a:gsLst>
                <a:lin ang="10800000" scaled="0"/>
              </a:gra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8" name="Google Shape;118;p43"/>
              <p:cNvSpPr/>
              <p:nvPr/>
            </p:nvSpPr>
            <p:spPr>
              <a:xfrm>
                <a:off x="1634225" y="5796647"/>
                <a:ext cx="142969" cy="144016"/>
              </a:xfrm>
              <a:prstGeom prst="roundRect">
                <a:avLst>
                  <a:gd fmla="val 16667" name="adj"/>
                </a:avLst>
              </a:prstGeom>
              <a:solidFill>
                <a:srgbClr val="737373"/>
              </a:solidFill>
              <a:ln cap="flat" cmpd="sng" w="9525">
                <a:solidFill>
                  <a:srgbClr val="B0B0B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sp>
        <p:nvSpPr>
          <p:cNvPr id="119" name="Google Shape;119;p43"/>
          <p:cNvSpPr/>
          <p:nvPr>
            <p:ph idx="3" type="pic"/>
          </p:nvPr>
        </p:nvSpPr>
        <p:spPr>
          <a:xfrm>
            <a:off x="7145482" y="2668904"/>
            <a:ext cx="1624041" cy="2663428"/>
          </a:xfrm>
          <a:prstGeom prst="rect">
            <a:avLst/>
          </a:prstGeom>
          <a:solidFill>
            <a:srgbClr val="F2F2F2"/>
          </a:solidFill>
          <a:ln>
            <a:noFill/>
          </a:ln>
        </p:spPr>
      </p:sp>
      <p:sp>
        <p:nvSpPr>
          <p:cNvPr id="120" name="Google Shape;120;p43"/>
          <p:cNvSpPr txBox="1"/>
          <p:nvPr>
            <p:ph idx="1" type="body"/>
          </p:nvPr>
        </p:nvSpPr>
        <p:spPr>
          <a:xfrm>
            <a:off x="323529" y="339509"/>
            <a:ext cx="11573197" cy="724247"/>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2 Intro">
  <p:cSld name="002 Intro">
    <p:spTree>
      <p:nvGrpSpPr>
        <p:cNvPr id="21" name="Shape 21"/>
        <p:cNvGrpSpPr/>
        <p:nvPr/>
      </p:nvGrpSpPr>
      <p:grpSpPr>
        <a:xfrm>
          <a:off x="0" y="0"/>
          <a:ext cx="0" cy="0"/>
          <a:chOff x="0" y="0"/>
          <a:chExt cx="0" cy="0"/>
        </a:xfrm>
      </p:grpSpPr>
      <p:sp>
        <p:nvSpPr>
          <p:cNvPr id="22" name="Google Shape;22;p25"/>
          <p:cNvSpPr txBox="1"/>
          <p:nvPr>
            <p:ph type="title"/>
          </p:nvPr>
        </p:nvSpPr>
        <p:spPr>
          <a:xfrm>
            <a:off x="1107800" y="2014550"/>
            <a:ext cx="5322600" cy="883800"/>
          </a:xfrm>
          <a:prstGeom prst="rect">
            <a:avLst/>
          </a:prstGeom>
          <a:no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dk1"/>
              </a:buClr>
              <a:buSzPts val="5000"/>
              <a:buFont typeface="Aldrich"/>
              <a:buNone/>
              <a:defRPr sz="5000"/>
            </a:lvl1pPr>
            <a:lvl2pPr lvl="1">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p:txBody>
      </p:sp>
      <p:sp>
        <p:nvSpPr>
          <p:cNvPr id="23" name="Google Shape;23;p25"/>
          <p:cNvSpPr txBox="1"/>
          <p:nvPr>
            <p:ph idx="1" type="body"/>
          </p:nvPr>
        </p:nvSpPr>
        <p:spPr>
          <a:xfrm>
            <a:off x="1107775" y="2885450"/>
            <a:ext cx="5322600" cy="2235900"/>
          </a:xfrm>
          <a:prstGeom prst="rect">
            <a:avLst/>
          </a:prstGeom>
          <a:noFill/>
          <a:ln>
            <a:noFill/>
          </a:ln>
        </p:spPr>
        <p:txBody>
          <a:bodyPr anchorCtr="0" anchor="t" bIns="121900" lIns="121900" spcFirstLastPara="1" rIns="121900" wrap="square" tIns="121900">
            <a:noAutofit/>
          </a:bodyPr>
          <a:lstStyle>
            <a:lvl1pPr indent="-349250" lvl="0" marL="457200" algn="l">
              <a:lnSpc>
                <a:spcPct val="90000"/>
              </a:lnSpc>
              <a:spcBef>
                <a:spcPts val="0"/>
              </a:spcBef>
              <a:spcAft>
                <a:spcPts val="0"/>
              </a:spcAft>
              <a:buClr>
                <a:schemeClr val="dk1"/>
              </a:buClr>
              <a:buSzPts val="1900"/>
              <a:buChar char="●"/>
              <a:defRPr/>
            </a:lvl1pPr>
            <a:lvl2pPr indent="-349250" lvl="1" marL="914400" algn="l">
              <a:lnSpc>
                <a:spcPct val="90000"/>
              </a:lnSpc>
              <a:spcBef>
                <a:spcPts val="2100"/>
              </a:spcBef>
              <a:spcAft>
                <a:spcPts val="0"/>
              </a:spcAft>
              <a:buClr>
                <a:schemeClr val="dk1"/>
              </a:buClr>
              <a:buSzPts val="1900"/>
              <a:buChar char="○"/>
              <a:defRPr/>
            </a:lvl2pPr>
            <a:lvl3pPr indent="-349250" lvl="2" marL="1371600" algn="l">
              <a:lnSpc>
                <a:spcPct val="90000"/>
              </a:lnSpc>
              <a:spcBef>
                <a:spcPts val="2100"/>
              </a:spcBef>
              <a:spcAft>
                <a:spcPts val="0"/>
              </a:spcAft>
              <a:buClr>
                <a:schemeClr val="dk1"/>
              </a:buClr>
              <a:buSzPts val="1900"/>
              <a:buChar char="■"/>
              <a:defRPr/>
            </a:lvl3pPr>
            <a:lvl4pPr indent="-349250" lvl="3" marL="1828800" algn="l">
              <a:lnSpc>
                <a:spcPct val="90000"/>
              </a:lnSpc>
              <a:spcBef>
                <a:spcPts val="2100"/>
              </a:spcBef>
              <a:spcAft>
                <a:spcPts val="0"/>
              </a:spcAft>
              <a:buClr>
                <a:schemeClr val="dk1"/>
              </a:buClr>
              <a:buSzPts val="1900"/>
              <a:buChar char="●"/>
              <a:defRPr/>
            </a:lvl4pPr>
            <a:lvl5pPr indent="-349250" lvl="4" marL="2286000" algn="l">
              <a:lnSpc>
                <a:spcPct val="90000"/>
              </a:lnSpc>
              <a:spcBef>
                <a:spcPts val="2100"/>
              </a:spcBef>
              <a:spcAft>
                <a:spcPts val="0"/>
              </a:spcAft>
              <a:buClr>
                <a:schemeClr val="dk1"/>
              </a:buClr>
              <a:buSzPts val="1900"/>
              <a:buChar char="○"/>
              <a:defRPr/>
            </a:lvl5pPr>
            <a:lvl6pPr indent="-349250" lvl="5" marL="2743200" algn="l">
              <a:lnSpc>
                <a:spcPct val="90000"/>
              </a:lnSpc>
              <a:spcBef>
                <a:spcPts val="2100"/>
              </a:spcBef>
              <a:spcAft>
                <a:spcPts val="0"/>
              </a:spcAft>
              <a:buClr>
                <a:schemeClr val="dk1"/>
              </a:buClr>
              <a:buSzPts val="1900"/>
              <a:buChar char="■"/>
              <a:defRPr/>
            </a:lvl6pPr>
            <a:lvl7pPr indent="-349250" lvl="6" marL="3200400" algn="l">
              <a:lnSpc>
                <a:spcPct val="90000"/>
              </a:lnSpc>
              <a:spcBef>
                <a:spcPts val="2100"/>
              </a:spcBef>
              <a:spcAft>
                <a:spcPts val="0"/>
              </a:spcAft>
              <a:buClr>
                <a:schemeClr val="dk1"/>
              </a:buClr>
              <a:buSzPts val="1900"/>
              <a:buChar char="●"/>
              <a:defRPr/>
            </a:lvl7pPr>
            <a:lvl8pPr indent="-349250" lvl="7" marL="3657600" algn="l">
              <a:lnSpc>
                <a:spcPct val="90000"/>
              </a:lnSpc>
              <a:spcBef>
                <a:spcPts val="2100"/>
              </a:spcBef>
              <a:spcAft>
                <a:spcPts val="0"/>
              </a:spcAft>
              <a:buClr>
                <a:schemeClr val="dk1"/>
              </a:buClr>
              <a:buSzPts val="1900"/>
              <a:buChar char="○"/>
              <a:defRPr/>
            </a:lvl8pPr>
            <a:lvl9pPr indent="-349250" lvl="8" marL="4114800" algn="l">
              <a:lnSpc>
                <a:spcPct val="90000"/>
              </a:lnSpc>
              <a:spcBef>
                <a:spcPts val="2100"/>
              </a:spcBef>
              <a:spcAft>
                <a:spcPts val="2100"/>
              </a:spcAft>
              <a:buClr>
                <a:schemeClr val="dk1"/>
              </a:buClr>
              <a:buSzPts val="19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ontents slide layout">
  <p:cSld name="6_Contents slide layout">
    <p:bg>
      <p:bgPr>
        <a:blipFill>
          <a:blip r:embed="rId2">
            <a:alphaModFix/>
          </a:blip>
          <a:stretch>
            <a:fillRect/>
          </a:stretch>
        </a:blipFill>
      </p:bgPr>
    </p:bg>
    <p:spTree>
      <p:nvGrpSpPr>
        <p:cNvPr id="121" name="Shape 121"/>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p:cSld name="7_Contents slide layout">
    <p:spTree>
      <p:nvGrpSpPr>
        <p:cNvPr id="122" name="Shape 122"/>
        <p:cNvGrpSpPr/>
        <p:nvPr/>
      </p:nvGrpSpPr>
      <p:grpSpPr>
        <a:xfrm>
          <a:off x="0" y="0"/>
          <a:ext cx="0" cy="0"/>
          <a:chOff x="0" y="0"/>
          <a:chExt cx="0" cy="0"/>
        </a:xfrm>
      </p:grpSpPr>
      <p:sp>
        <p:nvSpPr>
          <p:cNvPr id="123" name="Google Shape;123;p45"/>
          <p:cNvSpPr/>
          <p:nvPr>
            <p:ph idx="2" type="pic"/>
          </p:nvPr>
        </p:nvSpPr>
        <p:spPr>
          <a:xfrm>
            <a:off x="0" y="0"/>
            <a:ext cx="4032000" cy="6858000"/>
          </a:xfrm>
          <a:prstGeom prst="rect">
            <a:avLst/>
          </a:prstGeom>
          <a:solidFill>
            <a:srgbClr val="F2F2F2"/>
          </a:solidFill>
          <a:ln>
            <a:noFill/>
          </a:ln>
        </p:spPr>
      </p:sp>
      <p:sp>
        <p:nvSpPr>
          <p:cNvPr id="124" name="Google Shape;124;p45"/>
          <p:cNvSpPr/>
          <p:nvPr>
            <p:ph idx="3" type="pic"/>
          </p:nvPr>
        </p:nvSpPr>
        <p:spPr>
          <a:xfrm>
            <a:off x="8160000" y="0"/>
            <a:ext cx="4032000" cy="6858000"/>
          </a:xfrm>
          <a:prstGeom prst="rect">
            <a:avLst/>
          </a:prstGeom>
          <a:solidFill>
            <a:srgbClr val="F2F2F2"/>
          </a:solid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Contents slide layout">
  <p:cSld name="8_Contents slide layout">
    <p:bg>
      <p:bgPr>
        <a:blipFill>
          <a:blip r:embed="rId2">
            <a:alphaModFix/>
          </a:blip>
          <a:stretch>
            <a:fillRect/>
          </a:stretch>
        </a:blipFill>
      </p:bgPr>
    </p:bg>
    <p:spTree>
      <p:nvGrpSpPr>
        <p:cNvPr id="125" name="Shape 125"/>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Contents slide layout">
  <p:cSld name="9_Contents slide layout">
    <p:spTree>
      <p:nvGrpSpPr>
        <p:cNvPr id="126" name="Shape 126"/>
        <p:cNvGrpSpPr/>
        <p:nvPr/>
      </p:nvGrpSpPr>
      <p:grpSpPr>
        <a:xfrm>
          <a:off x="0" y="0"/>
          <a:ext cx="0" cy="0"/>
          <a:chOff x="0" y="0"/>
          <a:chExt cx="0" cy="0"/>
        </a:xfrm>
      </p:grpSpPr>
      <p:sp>
        <p:nvSpPr>
          <p:cNvPr id="127" name="Google Shape;127;p47"/>
          <p:cNvSpPr/>
          <p:nvPr/>
        </p:nvSpPr>
        <p:spPr>
          <a:xfrm>
            <a:off x="5781047" y="260648"/>
            <a:ext cx="5952661" cy="6336704"/>
          </a:xfrm>
          <a:prstGeom prst="rect">
            <a:avLst/>
          </a:prstGeom>
          <a:solidFill>
            <a:srgbClr val="FBDCD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8" name="Google Shape;128;p47"/>
          <p:cNvSpPr/>
          <p:nvPr>
            <p:ph idx="2" type="pic"/>
          </p:nvPr>
        </p:nvSpPr>
        <p:spPr>
          <a:xfrm>
            <a:off x="734769" y="1196752"/>
            <a:ext cx="10849205" cy="3456384"/>
          </a:xfrm>
          <a:prstGeom prst="rect">
            <a:avLst/>
          </a:prstGeom>
          <a:solidFill>
            <a:srgbClr val="F2F2F2"/>
          </a:solidFill>
          <a:ln cap="flat" cmpd="sng" w="19050">
            <a:solidFill>
              <a:srgbClr val="A5A5A5"/>
            </a:solidFill>
            <a:prstDash val="solid"/>
            <a:round/>
            <a:headEnd len="sm" w="sm" type="none"/>
            <a:tailEnd len="sm" w="sm" type="none"/>
          </a:ln>
        </p:spPr>
      </p:sp>
      <p:sp>
        <p:nvSpPr>
          <p:cNvPr id="129" name="Google Shape;129;p47"/>
          <p:cNvSpPr txBox="1"/>
          <p:nvPr>
            <p:ph type="title"/>
          </p:nvPr>
        </p:nvSpPr>
        <p:spPr>
          <a:xfrm>
            <a:off x="0" y="269852"/>
            <a:ext cx="12192000" cy="710877"/>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3F3F3F"/>
              </a:buClr>
              <a:buSzPts val="4800"/>
              <a:buFont typeface="Arial"/>
              <a:buNone/>
              <a:defRPr b="0" i="0" sz="4800" u="none" cap="none" strike="noStrike">
                <a:solidFill>
                  <a:srgbClr val="3F3F3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ontents slide layout">
  <p:cSld name="10_Contents slide layout">
    <p:bg>
      <p:bgPr>
        <a:blipFill>
          <a:blip r:embed="rId2">
            <a:alphaModFix/>
          </a:blip>
          <a:stretch>
            <a:fillRect/>
          </a:stretch>
        </a:blipFill>
      </p:bgPr>
    </p:bg>
    <p:spTree>
      <p:nvGrpSpPr>
        <p:cNvPr id="130" name="Shape 130"/>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p:cSld name="11_Contents slide layout">
    <p:spTree>
      <p:nvGrpSpPr>
        <p:cNvPr id="131" name="Shape 131"/>
        <p:cNvGrpSpPr/>
        <p:nvPr/>
      </p:nvGrpSpPr>
      <p:grpSpPr>
        <a:xfrm>
          <a:off x="0" y="0"/>
          <a:ext cx="0" cy="0"/>
          <a:chOff x="0" y="0"/>
          <a:chExt cx="0" cy="0"/>
        </a:xfrm>
      </p:grpSpPr>
      <p:sp>
        <p:nvSpPr>
          <p:cNvPr id="132" name="Google Shape;132;p49"/>
          <p:cNvSpPr/>
          <p:nvPr>
            <p:ph idx="2" type="pic"/>
          </p:nvPr>
        </p:nvSpPr>
        <p:spPr>
          <a:xfrm>
            <a:off x="4092000" y="545824"/>
            <a:ext cx="8100000" cy="2736000"/>
          </a:xfrm>
          <a:prstGeom prst="rect">
            <a:avLst/>
          </a:prstGeom>
          <a:solidFill>
            <a:srgbClr val="F2F2F2"/>
          </a:solidFill>
          <a:ln>
            <a:noFill/>
          </a:ln>
        </p:spPr>
      </p:sp>
      <p:sp>
        <p:nvSpPr>
          <p:cNvPr id="133" name="Google Shape;133;p49"/>
          <p:cNvSpPr/>
          <p:nvPr>
            <p:ph idx="3" type="pic"/>
          </p:nvPr>
        </p:nvSpPr>
        <p:spPr>
          <a:xfrm>
            <a:off x="0" y="3575404"/>
            <a:ext cx="8100000" cy="2736000"/>
          </a:xfrm>
          <a:prstGeom prst="rect">
            <a:avLst/>
          </a:prstGeom>
          <a:solidFill>
            <a:srgbClr val="F2F2F2"/>
          </a:solid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ontents slide layout">
  <p:cSld name="12_Contents slide layout">
    <p:bg>
      <p:bgPr>
        <a:blipFill>
          <a:blip r:embed="rId2">
            <a:alphaModFix/>
          </a:blip>
          <a:stretch>
            <a:fillRect/>
          </a:stretch>
        </a:blipFill>
      </p:bgPr>
    </p:bg>
    <p:spTree>
      <p:nvGrpSpPr>
        <p:cNvPr id="134" name="Shape 134"/>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p:cSld name="13_Contents slide layout">
    <p:spTree>
      <p:nvGrpSpPr>
        <p:cNvPr id="135" name="Shape 135"/>
        <p:cNvGrpSpPr/>
        <p:nvPr/>
      </p:nvGrpSpPr>
      <p:grpSpPr>
        <a:xfrm>
          <a:off x="0" y="0"/>
          <a:ext cx="0" cy="0"/>
          <a:chOff x="0" y="0"/>
          <a:chExt cx="0" cy="0"/>
        </a:xfrm>
      </p:grpSpPr>
      <p:grpSp>
        <p:nvGrpSpPr>
          <p:cNvPr id="136" name="Google Shape;136;p51"/>
          <p:cNvGrpSpPr/>
          <p:nvPr/>
        </p:nvGrpSpPr>
        <p:grpSpPr>
          <a:xfrm>
            <a:off x="637723" y="3059055"/>
            <a:ext cx="4156177" cy="3268904"/>
            <a:chOff x="2444748" y="555045"/>
            <a:chExt cx="7282048" cy="5727454"/>
          </a:xfrm>
        </p:grpSpPr>
        <p:sp>
          <p:nvSpPr>
            <p:cNvPr id="137" name="Google Shape;137;p51"/>
            <p:cNvSpPr/>
            <p:nvPr/>
          </p:nvSpPr>
          <p:spPr>
            <a:xfrm>
              <a:off x="4964693" y="5443837"/>
              <a:ext cx="2168250" cy="818208"/>
            </a:xfrm>
            <a:custGeom>
              <a:rect b="b" l="l" r="r" t="t"/>
              <a:pathLst>
                <a:path extrusionOk="0" h="818207" w="2168250">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rgbClr val="BFBFBF"/>
                </a:gs>
                <a:gs pos="52999">
                  <a:srgbClr val="D8D8D8"/>
                </a:gs>
                <a:gs pos="83000">
                  <a:srgbClr val="BFBFBF"/>
                </a:gs>
                <a:gs pos="100000">
                  <a:srgbClr val="BFBFBF"/>
                </a:gs>
              </a:gsLst>
              <a:lin ang="162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8" name="Google Shape;138;p51"/>
            <p:cNvSpPr/>
            <p:nvPr/>
          </p:nvSpPr>
          <p:spPr>
            <a:xfrm>
              <a:off x="2444748" y="555045"/>
              <a:ext cx="7282048" cy="4950157"/>
            </a:xfrm>
            <a:custGeom>
              <a:rect b="b" l="l" r="r" t="t"/>
              <a:pathLst>
                <a:path extrusionOk="0" h="4950157" w="7282048">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9" name="Google Shape;139;p51"/>
            <p:cNvSpPr/>
            <p:nvPr/>
          </p:nvSpPr>
          <p:spPr>
            <a:xfrm>
              <a:off x="8706599" y="5435655"/>
              <a:ext cx="490925" cy="81821"/>
            </a:xfrm>
            <a:custGeom>
              <a:rect b="b" l="l" r="r" t="t"/>
              <a:pathLst>
                <a:path extrusionOk="0" h="81820" w="490924">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0" name="Google Shape;140;p51"/>
            <p:cNvSpPr/>
            <p:nvPr/>
          </p:nvSpPr>
          <p:spPr>
            <a:xfrm>
              <a:off x="2481568" y="595956"/>
              <a:ext cx="7200228" cy="4336501"/>
            </a:xfrm>
            <a:custGeom>
              <a:rect b="b" l="l" r="r" t="t"/>
              <a:pathLst>
                <a:path extrusionOk="0" h="4336501" w="7200227">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1" name="Google Shape;141;p51"/>
            <p:cNvSpPr/>
            <p:nvPr/>
          </p:nvSpPr>
          <p:spPr>
            <a:xfrm>
              <a:off x="4968919" y="6159768"/>
              <a:ext cx="2168250" cy="122731"/>
            </a:xfrm>
            <a:custGeom>
              <a:rect b="b" l="l" r="r" t="t"/>
              <a:pathLst>
                <a:path extrusionOk="0" h="122731" w="2168250">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rgbClr val="7F7F7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2" name="Google Shape;142;p51"/>
            <p:cNvSpPr/>
            <p:nvPr/>
          </p:nvSpPr>
          <p:spPr>
            <a:xfrm>
              <a:off x="2481568" y="4903820"/>
              <a:ext cx="7200228" cy="572745"/>
            </a:xfrm>
            <a:custGeom>
              <a:rect b="b" l="l" r="r" t="t"/>
              <a:pathLst>
                <a:path extrusionOk="0" h="572745" w="7200227">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rgbClr val="BFBFB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3" name="Google Shape;143;p51"/>
            <p:cNvSpPr/>
            <p:nvPr/>
          </p:nvSpPr>
          <p:spPr>
            <a:xfrm>
              <a:off x="2747714" y="910966"/>
              <a:ext cx="6676116" cy="3763756"/>
            </a:xfrm>
            <a:custGeom>
              <a:rect b="b" l="l" r="r" t="t"/>
              <a:pathLst>
                <a:path extrusionOk="0" h="3763755" w="6586571">
                  <a:moveTo>
                    <a:pt x="30683" y="30683"/>
                  </a:moveTo>
                  <a:lnTo>
                    <a:pt x="6564071" y="30683"/>
                  </a:lnTo>
                  <a:lnTo>
                    <a:pt x="6564071" y="3753528"/>
                  </a:lnTo>
                  <a:lnTo>
                    <a:pt x="30683" y="3753528"/>
                  </a:lnTo>
                  <a:close/>
                </a:path>
              </a:pathLst>
            </a:custGeom>
            <a:solidFill>
              <a:srgbClr val="F2F2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4" name="Google Shape;144;p51"/>
            <p:cNvSpPr/>
            <p:nvPr/>
          </p:nvSpPr>
          <p:spPr>
            <a:xfrm>
              <a:off x="5654591" y="939518"/>
              <a:ext cx="3769239" cy="3736342"/>
            </a:xfrm>
            <a:custGeom>
              <a:rect b="b" l="l" r="r" t="t"/>
              <a:pathLst>
                <a:path extrusionOk="0" h="4035268" w="3976489">
                  <a:moveTo>
                    <a:pt x="2473335" y="0"/>
                  </a:moveTo>
                  <a:lnTo>
                    <a:pt x="3976489" y="10635"/>
                  </a:lnTo>
                  <a:cubicBezTo>
                    <a:pt x="3973762" y="1342950"/>
                    <a:pt x="3971034" y="2702953"/>
                    <a:pt x="3968307" y="4035268"/>
                  </a:cubicBezTo>
                  <a:lnTo>
                    <a:pt x="0" y="4035268"/>
                  </a:lnTo>
                </a:path>
              </a:pathLst>
            </a:custGeom>
            <a:solidFill>
              <a:srgbClr val="999999">
                <a:alpha val="9803"/>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45" name="Google Shape;145;p51"/>
          <p:cNvSpPr/>
          <p:nvPr>
            <p:ph idx="2" type="pic"/>
          </p:nvPr>
        </p:nvSpPr>
        <p:spPr>
          <a:xfrm>
            <a:off x="0" y="1"/>
            <a:ext cx="12192000" cy="3884023"/>
          </a:xfrm>
          <a:prstGeom prst="rect">
            <a:avLst/>
          </a:prstGeom>
          <a:solidFill>
            <a:srgbClr val="F2F2F2"/>
          </a:solidFill>
          <a:ln>
            <a:noFill/>
          </a:ln>
        </p:spPr>
      </p:sp>
      <p:sp>
        <p:nvSpPr>
          <p:cNvPr id="146" name="Google Shape;146;p51"/>
          <p:cNvSpPr/>
          <p:nvPr>
            <p:ph idx="3" type="pic"/>
          </p:nvPr>
        </p:nvSpPr>
        <p:spPr>
          <a:xfrm>
            <a:off x="767538" y="3202164"/>
            <a:ext cx="3917673" cy="2251458"/>
          </a:xfrm>
          <a:prstGeom prst="rect">
            <a:avLst/>
          </a:prstGeom>
          <a:solidFill>
            <a:srgbClr val="F2F2F2"/>
          </a:solid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ontents slide layout">
  <p:cSld name="14_Contents slide layout">
    <p:bg>
      <p:bgPr>
        <a:blipFill>
          <a:blip r:embed="rId2">
            <a:alphaModFix/>
          </a:blip>
          <a:stretch>
            <a:fillRect/>
          </a:stretch>
        </a:blipFill>
      </p:bgPr>
    </p:bg>
    <p:spTree>
      <p:nvGrpSpPr>
        <p:cNvPr id="147" name="Shape 147"/>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ontents slide layout">
  <p:cSld name="15_Contents slide layout">
    <p:spTree>
      <p:nvGrpSpPr>
        <p:cNvPr id="148" name="Shape 148"/>
        <p:cNvGrpSpPr/>
        <p:nvPr/>
      </p:nvGrpSpPr>
      <p:grpSpPr>
        <a:xfrm>
          <a:off x="0" y="0"/>
          <a:ext cx="0" cy="0"/>
          <a:chOff x="0" y="0"/>
          <a:chExt cx="0" cy="0"/>
        </a:xfrm>
      </p:grpSpPr>
      <p:sp>
        <p:nvSpPr>
          <p:cNvPr id="149" name="Google Shape;149;p53"/>
          <p:cNvSpPr/>
          <p:nvPr>
            <p:ph idx="2" type="pic"/>
          </p:nvPr>
        </p:nvSpPr>
        <p:spPr>
          <a:xfrm>
            <a:off x="6600622" y="1305993"/>
            <a:ext cx="4334608" cy="4335090"/>
          </a:xfrm>
          <a:prstGeom prst="ellipse">
            <a:avLst/>
          </a:prstGeom>
          <a:solidFill>
            <a:srgbClr val="F2F2F2"/>
          </a:solidFill>
          <a:ln>
            <a:noFill/>
          </a:ln>
        </p:spPr>
      </p:sp>
      <p:sp>
        <p:nvSpPr>
          <p:cNvPr id="150" name="Google Shape;150;p53"/>
          <p:cNvSpPr/>
          <p:nvPr/>
        </p:nvSpPr>
        <p:spPr>
          <a:xfrm>
            <a:off x="6320628" y="1026240"/>
            <a:ext cx="4894597" cy="4894597"/>
          </a:xfrm>
          <a:prstGeom prst="arc">
            <a:avLst>
              <a:gd fmla="val 12493243" name="adj1"/>
              <a:gd fmla="val 8891088" name="adj2"/>
            </a:avLst>
          </a:prstGeom>
          <a:noFill/>
          <a:ln cap="flat" cmpd="sng" w="25400">
            <a:solidFill>
              <a:schemeClr val="accent1"/>
            </a:solidFill>
            <a:prstDash val="solid"/>
            <a:miter lim="800000"/>
            <a:headEnd len="sm" w="sm" type="none"/>
            <a:tailEnd len="lg" w="lg" type="ova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4" name="Shape 24"/>
        <p:cNvGrpSpPr/>
        <p:nvPr/>
      </p:nvGrpSpPr>
      <p:grpSpPr>
        <a:xfrm>
          <a:off x="0" y="0"/>
          <a:ext cx="0" cy="0"/>
          <a:chOff x="0" y="0"/>
          <a:chExt cx="0" cy="0"/>
        </a:xfrm>
      </p:grpSpPr>
      <p:sp>
        <p:nvSpPr>
          <p:cNvPr id="25" name="Google Shape;25;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Contents slide layout">
  <p:cSld name="17_Contents slide layout">
    <p:bg>
      <p:bgPr>
        <a:blipFill>
          <a:blip r:embed="rId2">
            <a:alphaModFix/>
          </a:blip>
          <a:stretch>
            <a:fillRect/>
          </a:stretch>
        </a:blipFill>
      </p:bgPr>
    </p:bg>
    <p:spTree>
      <p:nvGrpSpPr>
        <p:cNvPr id="151" name="Shape 151"/>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ontents slide layout">
  <p:cSld name="16_Contents slide layout">
    <p:bg>
      <p:bgPr>
        <a:blipFill>
          <a:blip r:embed="rId2">
            <a:alphaModFix/>
          </a:blip>
          <a:stretch>
            <a:fillRect/>
          </a:stretch>
        </a:blipFill>
      </p:bgPr>
    </p:bg>
    <p:spTree>
      <p:nvGrpSpPr>
        <p:cNvPr id="152" name="Shape 152"/>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153" name="Shape 153"/>
        <p:cNvGrpSpPr/>
        <p:nvPr/>
      </p:nvGrpSpPr>
      <p:grpSpPr>
        <a:xfrm>
          <a:off x="0" y="0"/>
          <a:ext cx="0" cy="0"/>
          <a:chOff x="0" y="0"/>
          <a:chExt cx="0" cy="0"/>
        </a:xfrm>
      </p:grpSpPr>
      <p:sp>
        <p:nvSpPr>
          <p:cNvPr id="154" name="Google Shape;154;p56"/>
          <p:cNvSpPr txBox="1"/>
          <p:nvPr>
            <p:ph idx="1" type="body"/>
          </p:nvPr>
        </p:nvSpPr>
        <p:spPr>
          <a:xfrm>
            <a:off x="323529" y="332482"/>
            <a:ext cx="11573197" cy="724247"/>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con sets layout">
  <p:cSld name="1_Icon sets layout">
    <p:spTree>
      <p:nvGrpSpPr>
        <p:cNvPr id="155" name="Shape 155"/>
        <p:cNvGrpSpPr/>
        <p:nvPr/>
      </p:nvGrpSpPr>
      <p:grpSpPr>
        <a:xfrm>
          <a:off x="0" y="0"/>
          <a:ext cx="0" cy="0"/>
          <a:chOff x="0" y="0"/>
          <a:chExt cx="0" cy="0"/>
        </a:xfrm>
      </p:grpSpPr>
      <p:sp>
        <p:nvSpPr>
          <p:cNvPr id="156" name="Google Shape;156;p57"/>
          <p:cNvSpPr txBox="1"/>
          <p:nvPr>
            <p:ph idx="1" type="body"/>
          </p:nvPr>
        </p:nvSpPr>
        <p:spPr>
          <a:xfrm>
            <a:off x="323529" y="123478"/>
            <a:ext cx="11573197" cy="724247"/>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57" name="Google Shape;157;p57"/>
          <p:cNvSpPr/>
          <p:nvPr/>
        </p:nvSpPr>
        <p:spPr>
          <a:xfrm>
            <a:off x="354010" y="1131591"/>
            <a:ext cx="3560767" cy="5402561"/>
          </a:xfrm>
          <a:prstGeom prst="roundRect">
            <a:avLst>
              <a:gd fmla="val 3968"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1">
              <a:solidFill>
                <a:schemeClr val="lt1"/>
              </a:solidFill>
              <a:latin typeface="Arial"/>
              <a:ea typeface="Arial"/>
              <a:cs typeface="Arial"/>
              <a:sym typeface="Arial"/>
            </a:endParaRPr>
          </a:p>
        </p:txBody>
      </p:sp>
      <p:sp>
        <p:nvSpPr>
          <p:cNvPr id="158" name="Google Shape;158;p57"/>
          <p:cNvSpPr/>
          <p:nvPr/>
        </p:nvSpPr>
        <p:spPr>
          <a:xfrm>
            <a:off x="531933" y="1347500"/>
            <a:ext cx="153868" cy="5015200"/>
          </a:xfrm>
          <a:prstGeom prst="roundRect">
            <a:avLst>
              <a:gd fmla="val 50000" name="adj"/>
            </a:avLst>
          </a:prstGeom>
          <a:solidFill>
            <a:schemeClr val="lt1">
              <a:alpha val="40784"/>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1">
              <a:solidFill>
                <a:schemeClr val="lt1"/>
              </a:solidFill>
              <a:latin typeface="Arial"/>
              <a:ea typeface="Arial"/>
              <a:cs typeface="Arial"/>
              <a:sym typeface="Arial"/>
            </a:endParaRPr>
          </a:p>
        </p:txBody>
      </p:sp>
      <p:sp>
        <p:nvSpPr>
          <p:cNvPr id="159" name="Google Shape;159;p57"/>
          <p:cNvSpPr/>
          <p:nvPr/>
        </p:nvSpPr>
        <p:spPr>
          <a:xfrm rot="5400000">
            <a:off x="3057177" y="1276653"/>
            <a:ext cx="685849" cy="685148"/>
          </a:xfrm>
          <a:prstGeom prst="halfFrame">
            <a:avLst>
              <a:gd fmla="val 23728" name="adj1"/>
              <a:gd fmla="val 24642" name="adj2"/>
            </a:avLst>
          </a:prstGeom>
          <a:solidFill>
            <a:schemeClr val="lt1">
              <a:alpha val="22745"/>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1">
              <a:solidFill>
                <a:srgbClr val="262626"/>
              </a:solidFill>
              <a:latin typeface="Arial"/>
              <a:ea typeface="Arial"/>
              <a:cs typeface="Arial"/>
              <a:sym typeface="Arial"/>
            </a:endParaRPr>
          </a:p>
        </p:txBody>
      </p:sp>
      <p:sp>
        <p:nvSpPr>
          <p:cNvPr id="160" name="Google Shape;160;p57"/>
          <p:cNvSpPr txBox="1"/>
          <p:nvPr/>
        </p:nvSpPr>
        <p:spPr>
          <a:xfrm>
            <a:off x="711704" y="1637214"/>
            <a:ext cx="2232248" cy="523220"/>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en-GB" sz="1400">
                <a:solidFill>
                  <a:schemeClr val="lt1"/>
                </a:solidFill>
                <a:latin typeface="Arial"/>
                <a:ea typeface="Arial"/>
                <a:cs typeface="Arial"/>
                <a:sym typeface="Arial"/>
              </a:rPr>
              <a:t>You can Resize without losing quality</a:t>
            </a:r>
            <a:endParaRPr b="1" sz="1400">
              <a:solidFill>
                <a:schemeClr val="lt1"/>
              </a:solidFill>
              <a:latin typeface="Arial"/>
              <a:ea typeface="Arial"/>
              <a:cs typeface="Arial"/>
              <a:sym typeface="Arial"/>
            </a:endParaRPr>
          </a:p>
        </p:txBody>
      </p:sp>
      <p:sp>
        <p:nvSpPr>
          <p:cNvPr id="161" name="Google Shape;161;p57"/>
          <p:cNvSpPr txBox="1"/>
          <p:nvPr/>
        </p:nvSpPr>
        <p:spPr>
          <a:xfrm>
            <a:off x="711704" y="2127463"/>
            <a:ext cx="2232248" cy="738664"/>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en-GB" sz="1400">
                <a:solidFill>
                  <a:schemeClr val="lt1"/>
                </a:solidFill>
                <a:latin typeface="Arial"/>
                <a:ea typeface="Arial"/>
                <a:cs typeface="Arial"/>
                <a:sym typeface="Arial"/>
              </a:rPr>
              <a:t>You can Change Fill Color &amp;</a:t>
            </a:r>
            <a:endParaRPr/>
          </a:p>
          <a:p>
            <a:pPr indent="0" lvl="0" marL="0" marR="0" rtl="0" algn="l">
              <a:spcBef>
                <a:spcPts val="0"/>
              </a:spcBef>
              <a:spcAft>
                <a:spcPts val="0"/>
              </a:spcAft>
              <a:buNone/>
            </a:pPr>
            <a:r>
              <a:rPr b="1" lang="en-GB" sz="1400">
                <a:solidFill>
                  <a:schemeClr val="lt1"/>
                </a:solidFill>
                <a:latin typeface="Arial"/>
                <a:ea typeface="Arial"/>
                <a:cs typeface="Arial"/>
                <a:sym typeface="Arial"/>
              </a:rPr>
              <a:t>Line Color</a:t>
            </a:r>
            <a:endParaRPr b="1" sz="1400">
              <a:solidFill>
                <a:schemeClr val="lt1"/>
              </a:solidFill>
              <a:latin typeface="Arial"/>
              <a:ea typeface="Arial"/>
              <a:cs typeface="Arial"/>
              <a:sym typeface="Arial"/>
            </a:endParaRPr>
          </a:p>
        </p:txBody>
      </p:sp>
      <p:sp>
        <p:nvSpPr>
          <p:cNvPr id="162" name="Google Shape;162;p57"/>
          <p:cNvSpPr txBox="1"/>
          <p:nvPr/>
        </p:nvSpPr>
        <p:spPr>
          <a:xfrm>
            <a:off x="721229" y="5808438"/>
            <a:ext cx="2232000" cy="30777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GB" sz="1400">
                <a:solidFill>
                  <a:schemeClr val="lt1"/>
                </a:solidFill>
                <a:latin typeface="Arial"/>
                <a:ea typeface="Arial"/>
                <a:cs typeface="Arial"/>
                <a:sym typeface="Arial"/>
              </a:rPr>
              <a:t>www.allppt.com</a:t>
            </a:r>
            <a:endParaRPr sz="1400">
              <a:solidFill>
                <a:schemeClr val="lt1"/>
              </a:solidFill>
              <a:latin typeface="Arial"/>
              <a:ea typeface="Arial"/>
              <a:cs typeface="Arial"/>
              <a:sym typeface="Arial"/>
            </a:endParaRPr>
          </a:p>
        </p:txBody>
      </p:sp>
      <p:sp>
        <p:nvSpPr>
          <p:cNvPr id="163" name="Google Shape;163;p57"/>
          <p:cNvSpPr txBox="1"/>
          <p:nvPr/>
        </p:nvSpPr>
        <p:spPr>
          <a:xfrm>
            <a:off x="721229" y="4450324"/>
            <a:ext cx="2717296" cy="1384995"/>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en-GB" sz="2800">
                <a:solidFill>
                  <a:schemeClr val="lt1"/>
                </a:solidFill>
                <a:latin typeface="Arial"/>
                <a:ea typeface="Arial"/>
                <a:cs typeface="Arial"/>
                <a:sym typeface="Arial"/>
              </a:rPr>
              <a:t>FREE </a:t>
            </a:r>
            <a:endParaRPr/>
          </a:p>
          <a:p>
            <a:pPr indent="0" lvl="0" marL="0" marR="0" rtl="0" algn="l">
              <a:spcBef>
                <a:spcPts val="0"/>
              </a:spcBef>
              <a:spcAft>
                <a:spcPts val="0"/>
              </a:spcAft>
              <a:buNone/>
            </a:pPr>
            <a:r>
              <a:rPr b="1" lang="en-GB" sz="2800">
                <a:solidFill>
                  <a:schemeClr val="lt1"/>
                </a:solidFill>
                <a:latin typeface="Arial"/>
                <a:ea typeface="Arial"/>
                <a:cs typeface="Arial"/>
                <a:sym typeface="Arial"/>
              </a:rPr>
              <a:t>PPT TEMPLATES</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4" name="Shape 164"/>
        <p:cNvGrpSpPr/>
        <p:nvPr/>
      </p:nvGrpSpPr>
      <p:grpSpPr>
        <a:xfrm>
          <a:off x="0" y="0"/>
          <a:ext cx="0" cy="0"/>
          <a:chOff x="0" y="0"/>
          <a:chExt cx="0" cy="0"/>
        </a:xfrm>
      </p:grpSpPr>
      <p:sp>
        <p:nvSpPr>
          <p:cNvPr id="165" name="Google Shape;165;p58"/>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66" name="Google Shape;166;p58"/>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7" name="Google Shape;167;p58"/>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68" name="Google Shape;168;p58"/>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69" name="Google Shape;169;p58"/>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ontents slide layout">
  <p:cSld name="18_Contents slide layout">
    <p:spTree>
      <p:nvGrpSpPr>
        <p:cNvPr id="170" name="Shape 170"/>
        <p:cNvGrpSpPr/>
        <p:nvPr/>
      </p:nvGrpSpPr>
      <p:grpSpPr>
        <a:xfrm>
          <a:off x="0" y="0"/>
          <a:ext cx="0" cy="0"/>
          <a:chOff x="0" y="0"/>
          <a:chExt cx="0" cy="0"/>
        </a:xfrm>
      </p:grpSpPr>
      <p:sp>
        <p:nvSpPr>
          <p:cNvPr id="171" name="Google Shape;171;p59"/>
          <p:cNvSpPr/>
          <p:nvPr>
            <p:ph idx="2" type="pic"/>
          </p:nvPr>
        </p:nvSpPr>
        <p:spPr>
          <a:xfrm>
            <a:off x="0" y="0"/>
            <a:ext cx="12191999" cy="6858000"/>
          </a:xfrm>
          <a:prstGeom prst="rect">
            <a:avLst/>
          </a:prstGeom>
          <a:solidFill>
            <a:srgbClr val="F2F2F2"/>
          </a:solid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2" name="Shape 172"/>
        <p:cNvGrpSpPr/>
        <p:nvPr/>
      </p:nvGrpSpPr>
      <p:grpSpPr>
        <a:xfrm>
          <a:off x="0" y="0"/>
          <a:ext cx="0" cy="0"/>
          <a:chOff x="0" y="0"/>
          <a:chExt cx="0" cy="0"/>
        </a:xfrm>
      </p:grpSpPr>
      <p:sp>
        <p:nvSpPr>
          <p:cNvPr id="173" name="Google Shape;173;p6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74" name="Google Shape;174;p6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75" name="Google Shape;175;p60"/>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176" name="Shape 176"/>
        <p:cNvGrpSpPr/>
        <p:nvPr/>
      </p:nvGrpSpPr>
      <p:grpSpPr>
        <a:xfrm>
          <a:off x="0" y="0"/>
          <a:ext cx="0" cy="0"/>
          <a:chOff x="0" y="0"/>
          <a:chExt cx="0" cy="0"/>
        </a:xfrm>
      </p:grpSpPr>
      <p:sp>
        <p:nvSpPr>
          <p:cNvPr id="177" name="Google Shape;177;p61"/>
          <p:cNvSpPr txBox="1"/>
          <p:nvPr>
            <p:ph idx="1" type="body"/>
          </p:nvPr>
        </p:nvSpPr>
        <p:spPr>
          <a:xfrm>
            <a:off x="838200" y="2206487"/>
            <a:ext cx="10515600" cy="3970476"/>
          </a:xfrm>
          <a:prstGeom prst="rect">
            <a:avLst/>
          </a:prstGeom>
          <a:noFill/>
          <a:ln>
            <a:noFill/>
          </a:ln>
        </p:spPr>
        <p:txBody>
          <a:bodyPr anchorCtr="0" anchor="t" bIns="45700" lIns="91425" spcFirstLastPara="1" rIns="91425" wrap="square" tIns="45700">
            <a:normAutofit/>
          </a:bodyPr>
          <a:lstStyle>
            <a:lvl1pPr indent="-457200" lvl="0" marL="457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Arial"/>
                <a:ea typeface="Arial"/>
                <a:cs typeface="Arial"/>
                <a:sym typeface="Arial"/>
              </a:defRPr>
            </a:lvl1pPr>
            <a:lvl2pPr indent="-431800" lvl="1" marL="914400" marR="0" rtl="0" algn="l">
              <a:lnSpc>
                <a:spcPct val="90000"/>
              </a:lnSpc>
              <a:spcBef>
                <a:spcPts val="5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2pPr>
            <a:lvl3pPr indent="-406400" lvl="2" marL="13716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3pPr>
            <a:lvl4pPr indent="-381000" lvl="3" marL="18288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4pPr>
            <a:lvl5pPr indent="-381000" lvl="4" marL="22860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78" name="Google Shape;178;p61"/>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rgbClr val="EB234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79" name="Google Shape;179;p61"/>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rgbClr val="EB234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80" name="Google Shape;180;p61"/>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EB2341"/>
                </a:solidFill>
                <a:latin typeface="Arial"/>
                <a:ea typeface="Arial"/>
                <a:cs typeface="Arial"/>
                <a:sym typeface="Arial"/>
              </a:defRPr>
            </a:lvl1pPr>
            <a:lvl2pPr indent="0" lvl="1" marL="0" marR="0" rtl="0" algn="l">
              <a:spcBef>
                <a:spcPts val="0"/>
              </a:spcBef>
              <a:buNone/>
              <a:defRPr sz="1800">
                <a:solidFill>
                  <a:srgbClr val="EB2341"/>
                </a:solidFill>
                <a:latin typeface="Arial"/>
                <a:ea typeface="Arial"/>
                <a:cs typeface="Arial"/>
                <a:sym typeface="Arial"/>
              </a:defRPr>
            </a:lvl2pPr>
            <a:lvl3pPr indent="0" lvl="2" marL="0" marR="0" rtl="0" algn="l">
              <a:spcBef>
                <a:spcPts val="0"/>
              </a:spcBef>
              <a:buNone/>
              <a:defRPr sz="1800">
                <a:solidFill>
                  <a:srgbClr val="EB2341"/>
                </a:solidFill>
                <a:latin typeface="Arial"/>
                <a:ea typeface="Arial"/>
                <a:cs typeface="Arial"/>
                <a:sym typeface="Arial"/>
              </a:defRPr>
            </a:lvl3pPr>
            <a:lvl4pPr indent="0" lvl="3" marL="0" marR="0" rtl="0" algn="l">
              <a:spcBef>
                <a:spcPts val="0"/>
              </a:spcBef>
              <a:buNone/>
              <a:defRPr sz="1800">
                <a:solidFill>
                  <a:srgbClr val="EB2341"/>
                </a:solidFill>
                <a:latin typeface="Arial"/>
                <a:ea typeface="Arial"/>
                <a:cs typeface="Arial"/>
                <a:sym typeface="Arial"/>
              </a:defRPr>
            </a:lvl4pPr>
            <a:lvl5pPr indent="0" lvl="4" marL="0" marR="0" rtl="0" algn="l">
              <a:spcBef>
                <a:spcPts val="0"/>
              </a:spcBef>
              <a:buNone/>
              <a:defRPr sz="1800">
                <a:solidFill>
                  <a:srgbClr val="EB2341"/>
                </a:solidFill>
                <a:latin typeface="Arial"/>
                <a:ea typeface="Arial"/>
                <a:cs typeface="Arial"/>
                <a:sym typeface="Arial"/>
              </a:defRPr>
            </a:lvl5pPr>
            <a:lvl6pPr indent="0" lvl="5" marL="0" marR="0" rtl="0" algn="l">
              <a:spcBef>
                <a:spcPts val="0"/>
              </a:spcBef>
              <a:buNone/>
              <a:defRPr sz="1800">
                <a:solidFill>
                  <a:srgbClr val="EB2341"/>
                </a:solidFill>
                <a:latin typeface="Arial"/>
                <a:ea typeface="Arial"/>
                <a:cs typeface="Arial"/>
                <a:sym typeface="Arial"/>
              </a:defRPr>
            </a:lvl6pPr>
            <a:lvl7pPr indent="0" lvl="6" marL="0" marR="0" rtl="0" algn="l">
              <a:spcBef>
                <a:spcPts val="0"/>
              </a:spcBef>
              <a:buNone/>
              <a:defRPr sz="1800">
                <a:solidFill>
                  <a:srgbClr val="EB2341"/>
                </a:solidFill>
                <a:latin typeface="Arial"/>
                <a:ea typeface="Arial"/>
                <a:cs typeface="Arial"/>
                <a:sym typeface="Arial"/>
              </a:defRPr>
            </a:lvl7pPr>
            <a:lvl8pPr indent="0" lvl="7" marL="0" marR="0" rtl="0" algn="l">
              <a:spcBef>
                <a:spcPts val="0"/>
              </a:spcBef>
              <a:buNone/>
              <a:defRPr sz="1800">
                <a:solidFill>
                  <a:srgbClr val="EB2341"/>
                </a:solidFill>
                <a:latin typeface="Arial"/>
                <a:ea typeface="Arial"/>
                <a:cs typeface="Arial"/>
                <a:sym typeface="Arial"/>
              </a:defRPr>
            </a:lvl8pPr>
            <a:lvl9pPr indent="0" lvl="8" marL="0" marR="0" rtl="0" algn="l">
              <a:spcBef>
                <a:spcPts val="0"/>
              </a:spcBef>
              <a:buNone/>
              <a:defRPr sz="1800">
                <a:solidFill>
                  <a:srgbClr val="EB234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
        <p:nvSpPr>
          <p:cNvPr id="181" name="Google Shape;181;p61"/>
          <p:cNvSpPr/>
          <p:nvPr/>
        </p:nvSpPr>
        <p:spPr>
          <a:xfrm>
            <a:off x="45126" y="-241"/>
            <a:ext cx="12146874" cy="1796838"/>
          </a:xfrm>
          <a:custGeom>
            <a:rect b="b" l="l" r="r" t="t"/>
            <a:pathLst>
              <a:path extrusionOk="0" h="1796838" w="12146874">
                <a:moveTo>
                  <a:pt x="0" y="0"/>
                </a:moveTo>
                <a:lnTo>
                  <a:pt x="12146874" y="0"/>
                </a:lnTo>
                <a:lnTo>
                  <a:pt x="12146874" y="1649741"/>
                </a:lnTo>
                <a:lnTo>
                  <a:pt x="11831094" y="1685569"/>
                </a:lnTo>
                <a:cubicBezTo>
                  <a:pt x="11022500" y="1758683"/>
                  <a:pt x="10189983" y="1796838"/>
                  <a:pt x="9339861" y="1796838"/>
                </a:cubicBezTo>
                <a:cubicBezTo>
                  <a:pt x="5939378" y="1796838"/>
                  <a:pt x="2820568" y="1186345"/>
                  <a:pt x="387845" y="170064"/>
                </a:cubicBezTo>
                <a:close/>
              </a:path>
            </a:pathLst>
          </a:custGeom>
          <a:solidFill>
            <a:srgbClr val="EB234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2" name="Google Shape;182;p61"/>
          <p:cNvSpPr/>
          <p:nvPr/>
        </p:nvSpPr>
        <p:spPr>
          <a:xfrm>
            <a:off x="3" y="60425"/>
            <a:ext cx="4395933" cy="1439984"/>
          </a:xfrm>
          <a:custGeom>
            <a:rect b="b" l="l" r="r" t="t"/>
            <a:pathLst>
              <a:path extrusionOk="0" h="943303" w="1468512">
                <a:moveTo>
                  <a:pt x="0" y="0"/>
                </a:moveTo>
                <a:lnTo>
                  <a:pt x="167092" y="151863"/>
                </a:lnTo>
                <a:cubicBezTo>
                  <a:pt x="532570" y="453482"/>
                  <a:pt x="949585" y="694885"/>
                  <a:pt x="1402948" y="860884"/>
                </a:cubicBezTo>
                <a:lnTo>
                  <a:pt x="1468512" y="884359"/>
                </a:lnTo>
                <a:lnTo>
                  <a:pt x="1426853" y="890097"/>
                </a:lnTo>
                <a:cubicBezTo>
                  <a:pt x="1197556" y="925132"/>
                  <a:pt x="962710" y="943303"/>
                  <a:pt x="723619" y="943303"/>
                </a:cubicBezTo>
                <a:cubicBezTo>
                  <a:pt x="484529" y="943303"/>
                  <a:pt x="249683" y="925132"/>
                  <a:pt x="20386" y="890097"/>
                </a:cubicBezTo>
                <a:lnTo>
                  <a:pt x="0" y="886456"/>
                </a:lnTo>
                <a:lnTo>
                  <a:pt x="0" y="0"/>
                </a:lnTo>
                <a:close/>
              </a:path>
            </a:pathLst>
          </a:custGeom>
          <a:blipFill rotWithShape="1">
            <a:blip r:embed="rId2">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3" name="Google Shape;183;p61"/>
          <p:cNvSpPr txBox="1"/>
          <p:nvPr>
            <p:ph type="title"/>
          </p:nvPr>
        </p:nvSpPr>
        <p:spPr>
          <a:xfrm>
            <a:off x="838200" y="15958"/>
            <a:ext cx="11353800" cy="1325563"/>
          </a:xfrm>
          <a:prstGeom prst="rect">
            <a:avLst/>
          </a:prstGeom>
          <a:noFill/>
          <a:ln>
            <a:noFill/>
          </a:ln>
        </p:spPr>
        <p:txBody>
          <a:bodyPr anchorCtr="0" anchor="ctr" bIns="45700" lIns="91425" spcFirstLastPara="1" rIns="365750" wrap="square" tIns="45700">
            <a:noAutofit/>
          </a:bodyPr>
          <a:lstStyle>
            <a:lvl1pPr lvl="0" marR="0" rtl="0" algn="r">
              <a:lnSpc>
                <a:spcPct val="90000"/>
              </a:lnSpc>
              <a:spcBef>
                <a:spcPts val="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84" name="Google Shape;184;p61"/>
          <p:cNvSpPr txBox="1"/>
          <p:nvPr>
            <p:ph idx="2" type="subTitle"/>
          </p:nvPr>
        </p:nvSpPr>
        <p:spPr>
          <a:xfrm>
            <a:off x="3047997" y="1018598"/>
            <a:ext cx="9144000" cy="714499"/>
          </a:xfrm>
          <a:prstGeom prst="rect">
            <a:avLst/>
          </a:prstGeom>
          <a:noFill/>
          <a:ln>
            <a:noFill/>
          </a:ln>
        </p:spPr>
        <p:txBody>
          <a:bodyPr anchorCtr="0" anchor="t" bIns="45700" lIns="91425" spcFirstLastPara="1" rIns="365750" wrap="square" tIns="45700">
            <a:noAutofit/>
          </a:bodyPr>
          <a:lstStyle>
            <a:lvl1pPr lvl="0" marR="0" rtl="0" algn="r">
              <a:lnSpc>
                <a:spcPct val="90000"/>
              </a:lnSpc>
              <a:spcBef>
                <a:spcPts val="1000"/>
              </a:spcBef>
              <a:spcAft>
                <a:spcPts val="0"/>
              </a:spcAft>
              <a:buClr>
                <a:schemeClr val="lt1"/>
              </a:buClr>
              <a:buSzPts val="2400"/>
              <a:buFont typeface="Arial"/>
              <a:buNone/>
              <a:defRPr b="0" i="0" sz="2400" u="none" cap="none" strike="noStrike">
                <a:solidFill>
                  <a:schemeClr val="lt1"/>
                </a:solidFill>
                <a:latin typeface="Arial"/>
                <a:ea typeface="Arial"/>
                <a:cs typeface="Arial"/>
                <a:sym typeface="Arial"/>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2 Intro">
  <p:cSld name="002 Intro">
    <p:spTree>
      <p:nvGrpSpPr>
        <p:cNvPr id="185" name="Shape 185"/>
        <p:cNvGrpSpPr/>
        <p:nvPr/>
      </p:nvGrpSpPr>
      <p:grpSpPr>
        <a:xfrm>
          <a:off x="0" y="0"/>
          <a:ext cx="0" cy="0"/>
          <a:chOff x="0" y="0"/>
          <a:chExt cx="0" cy="0"/>
        </a:xfrm>
      </p:grpSpPr>
      <p:sp>
        <p:nvSpPr>
          <p:cNvPr id="186" name="Google Shape;186;p62"/>
          <p:cNvSpPr/>
          <p:nvPr/>
        </p:nvSpPr>
        <p:spPr>
          <a:xfrm flipH="1">
            <a:off x="9531300" y="5064596"/>
            <a:ext cx="2660700" cy="1793400"/>
          </a:xfrm>
          <a:prstGeom prst="rtTriangl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sz="1800">
              <a:solidFill>
                <a:srgbClr val="FFFFFF"/>
              </a:solidFill>
              <a:latin typeface="Calibri"/>
              <a:ea typeface="Calibri"/>
              <a:cs typeface="Calibri"/>
              <a:sym typeface="Calibri"/>
            </a:endParaRPr>
          </a:p>
        </p:txBody>
      </p:sp>
      <p:sp>
        <p:nvSpPr>
          <p:cNvPr id="187" name="Google Shape;187;p62"/>
          <p:cNvSpPr/>
          <p:nvPr/>
        </p:nvSpPr>
        <p:spPr>
          <a:xfrm>
            <a:off x="462403" y="589064"/>
            <a:ext cx="11267204" cy="5832335"/>
          </a:xfrm>
          <a:prstGeom prst="rect">
            <a:avLst/>
          </a:prstGeom>
          <a:solidFill>
            <a:schemeClr val="lt1"/>
          </a:solidFill>
          <a:ln>
            <a:noFill/>
          </a:ln>
          <a:effectLst>
            <a:outerShdw blurRad="190500" rotWithShape="0" algn="tl" dir="2700000" dist="889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sz="1800">
              <a:solidFill>
                <a:srgbClr val="FFFFFF"/>
              </a:solidFill>
              <a:latin typeface="Calibri"/>
              <a:ea typeface="Calibri"/>
              <a:cs typeface="Calibri"/>
              <a:sym typeface="Calibri"/>
            </a:endParaRPr>
          </a:p>
        </p:txBody>
      </p:sp>
      <p:sp>
        <p:nvSpPr>
          <p:cNvPr id="188" name="Google Shape;188;p62"/>
          <p:cNvSpPr txBox="1"/>
          <p:nvPr>
            <p:ph type="title"/>
          </p:nvPr>
        </p:nvSpPr>
        <p:spPr>
          <a:xfrm>
            <a:off x="1107800" y="2014550"/>
            <a:ext cx="5322600" cy="883800"/>
          </a:xfrm>
          <a:prstGeom prst="rect">
            <a:avLst/>
          </a:prstGeom>
          <a:noFill/>
          <a:ln>
            <a:noFill/>
          </a:ln>
        </p:spPr>
        <p:txBody>
          <a:bodyPr anchorCtr="0" anchor="t" bIns="121900" lIns="121900" spcFirstLastPara="1" rIns="121900" wrap="square" tIns="121900">
            <a:noAutofit/>
          </a:bodyPr>
          <a:lstStyle>
            <a:lvl1pPr lvl="0" marR="0" rtl="0" algn="l">
              <a:lnSpc>
                <a:spcPct val="100000"/>
              </a:lnSpc>
              <a:spcBef>
                <a:spcPts val="0"/>
              </a:spcBef>
              <a:spcAft>
                <a:spcPts val="0"/>
              </a:spcAft>
              <a:buClr>
                <a:schemeClr val="dk1"/>
              </a:buClr>
              <a:buSzPts val="5000"/>
              <a:buFont typeface="Aldrich"/>
              <a:buNone/>
              <a:defRPr b="0" i="0" sz="5000" u="none" cap="none" strike="noStrike">
                <a:solidFill>
                  <a:schemeClr val="dk1"/>
                </a:solidFill>
                <a:latin typeface="Arial"/>
                <a:ea typeface="Arial"/>
                <a:cs typeface="Arial"/>
                <a:sym typeface="Arial"/>
              </a:defRPr>
            </a:lvl1pPr>
            <a:lvl2pPr lvl="1"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p:txBody>
      </p:sp>
      <p:sp>
        <p:nvSpPr>
          <p:cNvPr id="189" name="Google Shape;189;p62"/>
          <p:cNvSpPr txBox="1"/>
          <p:nvPr>
            <p:ph idx="1" type="body"/>
          </p:nvPr>
        </p:nvSpPr>
        <p:spPr>
          <a:xfrm>
            <a:off x="1107775" y="2885450"/>
            <a:ext cx="5322600" cy="2235900"/>
          </a:xfrm>
          <a:prstGeom prst="rect">
            <a:avLst/>
          </a:prstGeom>
          <a:noFill/>
          <a:ln>
            <a:noFill/>
          </a:ln>
        </p:spPr>
        <p:txBody>
          <a:bodyPr anchorCtr="0" anchor="t" bIns="121900" lIns="121900" spcFirstLastPara="1" rIns="121900" wrap="square" tIns="121900">
            <a:noAutofit/>
          </a:bodyPr>
          <a:lstStyle>
            <a:lvl1pPr indent="-349250" lvl="0" marL="457200" marR="0" rtl="0" algn="l">
              <a:lnSpc>
                <a:spcPct val="90000"/>
              </a:lnSpc>
              <a:spcBef>
                <a:spcPts val="0"/>
              </a:spcBef>
              <a:spcAft>
                <a:spcPts val="0"/>
              </a:spcAft>
              <a:buClr>
                <a:schemeClr val="dk1"/>
              </a:buClr>
              <a:buSzPts val="1900"/>
              <a:buFont typeface="Arial"/>
              <a:buChar char="●"/>
              <a:defRPr b="0" i="0" sz="2800" u="none" cap="none" strike="noStrike">
                <a:solidFill>
                  <a:schemeClr val="dk1"/>
                </a:solidFill>
                <a:latin typeface="Arial"/>
                <a:ea typeface="Arial"/>
                <a:cs typeface="Arial"/>
                <a:sym typeface="Arial"/>
              </a:defRPr>
            </a:lvl1pPr>
            <a:lvl2pPr indent="-349250" lvl="1" marL="914400" marR="0" rtl="0" algn="l">
              <a:lnSpc>
                <a:spcPct val="90000"/>
              </a:lnSpc>
              <a:spcBef>
                <a:spcPts val="2100"/>
              </a:spcBef>
              <a:spcAft>
                <a:spcPts val="0"/>
              </a:spcAft>
              <a:buClr>
                <a:schemeClr val="dk1"/>
              </a:buClr>
              <a:buSzPts val="1900"/>
              <a:buFont typeface="Arial"/>
              <a:buChar char="○"/>
              <a:defRPr b="0" i="0" sz="2400" u="none" cap="none" strike="noStrike">
                <a:solidFill>
                  <a:schemeClr val="dk1"/>
                </a:solidFill>
                <a:latin typeface="Arial"/>
                <a:ea typeface="Arial"/>
                <a:cs typeface="Arial"/>
                <a:sym typeface="Arial"/>
              </a:defRPr>
            </a:lvl2pPr>
            <a:lvl3pPr indent="-349250" lvl="2" marL="1371600" marR="0" rtl="0" algn="l">
              <a:lnSpc>
                <a:spcPct val="90000"/>
              </a:lnSpc>
              <a:spcBef>
                <a:spcPts val="2100"/>
              </a:spcBef>
              <a:spcAft>
                <a:spcPts val="0"/>
              </a:spcAft>
              <a:buClr>
                <a:schemeClr val="dk1"/>
              </a:buClr>
              <a:buSzPts val="19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2100"/>
              </a:spcBef>
              <a:spcAft>
                <a:spcPts val="0"/>
              </a:spcAft>
              <a:buClr>
                <a:schemeClr val="dk1"/>
              </a:buClr>
              <a:buSzPts val="1900"/>
              <a:buFont typeface="Arial"/>
              <a:buChar char="●"/>
              <a:defRPr b="0" i="0" sz="1800" u="none" cap="none" strike="noStrike">
                <a:solidFill>
                  <a:schemeClr val="dk1"/>
                </a:solidFill>
                <a:latin typeface="Arial"/>
                <a:ea typeface="Arial"/>
                <a:cs typeface="Arial"/>
                <a:sym typeface="Arial"/>
              </a:defRPr>
            </a:lvl4pPr>
            <a:lvl5pPr indent="-349250" lvl="4" marL="2286000" marR="0" rtl="0" algn="l">
              <a:lnSpc>
                <a:spcPct val="90000"/>
              </a:lnSpc>
              <a:spcBef>
                <a:spcPts val="2100"/>
              </a:spcBef>
              <a:spcAft>
                <a:spcPts val="0"/>
              </a:spcAft>
              <a:buClr>
                <a:schemeClr val="dk1"/>
              </a:buClr>
              <a:buSzPts val="1900"/>
              <a:buFont typeface="Arial"/>
              <a:buChar char="○"/>
              <a:defRPr b="0" i="0" sz="1800" u="none" cap="none" strike="noStrike">
                <a:solidFill>
                  <a:schemeClr val="dk1"/>
                </a:solidFill>
                <a:latin typeface="Arial"/>
                <a:ea typeface="Arial"/>
                <a:cs typeface="Arial"/>
                <a:sym typeface="Arial"/>
              </a:defRPr>
            </a:lvl5pPr>
            <a:lvl6pPr indent="-349250" lvl="5" marL="2743200" marR="0" rtl="0" algn="l">
              <a:lnSpc>
                <a:spcPct val="90000"/>
              </a:lnSpc>
              <a:spcBef>
                <a:spcPts val="2100"/>
              </a:spcBef>
              <a:spcAft>
                <a:spcPts val="0"/>
              </a:spcAft>
              <a:buClr>
                <a:schemeClr val="dk1"/>
              </a:buClr>
              <a:buSzPts val="1900"/>
              <a:buFont typeface="Arial"/>
              <a:buChar char="■"/>
              <a:defRPr b="0" i="0" sz="1800" u="none" cap="none" strike="noStrike">
                <a:solidFill>
                  <a:schemeClr val="dk1"/>
                </a:solidFill>
                <a:latin typeface="Arial"/>
                <a:ea typeface="Arial"/>
                <a:cs typeface="Arial"/>
                <a:sym typeface="Arial"/>
              </a:defRPr>
            </a:lvl6pPr>
            <a:lvl7pPr indent="-349250" lvl="6" marL="3200400" marR="0" rtl="0" algn="l">
              <a:lnSpc>
                <a:spcPct val="90000"/>
              </a:lnSpc>
              <a:spcBef>
                <a:spcPts val="2100"/>
              </a:spcBef>
              <a:spcAft>
                <a:spcPts val="0"/>
              </a:spcAft>
              <a:buClr>
                <a:schemeClr val="dk1"/>
              </a:buClr>
              <a:buSzPts val="1900"/>
              <a:buFont typeface="Arial"/>
              <a:buChar char="●"/>
              <a:defRPr b="0" i="0" sz="1800" u="none" cap="none" strike="noStrike">
                <a:solidFill>
                  <a:schemeClr val="dk1"/>
                </a:solidFill>
                <a:latin typeface="Arial"/>
                <a:ea typeface="Arial"/>
                <a:cs typeface="Arial"/>
                <a:sym typeface="Arial"/>
              </a:defRPr>
            </a:lvl7pPr>
            <a:lvl8pPr indent="-349250" lvl="7" marL="3657600" marR="0" rtl="0" algn="l">
              <a:lnSpc>
                <a:spcPct val="90000"/>
              </a:lnSpc>
              <a:spcBef>
                <a:spcPts val="2100"/>
              </a:spcBef>
              <a:spcAft>
                <a:spcPts val="0"/>
              </a:spcAft>
              <a:buClr>
                <a:schemeClr val="dk1"/>
              </a:buClr>
              <a:buSzPts val="1900"/>
              <a:buFont typeface="Arial"/>
              <a:buChar char="○"/>
              <a:defRPr b="0" i="0" sz="1800" u="none" cap="none" strike="noStrike">
                <a:solidFill>
                  <a:schemeClr val="dk1"/>
                </a:solidFill>
                <a:latin typeface="Arial"/>
                <a:ea typeface="Arial"/>
                <a:cs typeface="Arial"/>
                <a:sym typeface="Arial"/>
              </a:defRPr>
            </a:lvl8pPr>
            <a:lvl9pPr indent="-349250" lvl="8" marL="4114800" marR="0" rtl="0" algn="l">
              <a:lnSpc>
                <a:spcPct val="90000"/>
              </a:lnSpc>
              <a:spcBef>
                <a:spcPts val="2100"/>
              </a:spcBef>
              <a:spcAft>
                <a:spcPts val="2100"/>
              </a:spcAft>
              <a:buClr>
                <a:schemeClr val="dk1"/>
              </a:buClr>
              <a:buSzPts val="1900"/>
              <a:buFont typeface="Arial"/>
              <a:buChar char="■"/>
              <a:defRPr b="0" i="0" sz="1800" u="none" cap="none" strike="noStrike">
                <a:solidFill>
                  <a:schemeClr val="dk1"/>
                </a:solidFill>
                <a:latin typeface="Arial"/>
                <a:ea typeface="Arial"/>
                <a:cs typeface="Arial"/>
                <a:sym typeface="Arial"/>
              </a:defRPr>
            </a:lvl9pPr>
          </a:lstStyle>
          <a:p/>
        </p:txBody>
      </p:sp>
      <p:pic>
        <p:nvPicPr>
          <p:cNvPr id="190" name="Google Shape;190;p62"/>
          <p:cNvPicPr preferRelativeResize="0"/>
          <p:nvPr/>
        </p:nvPicPr>
        <p:blipFill rotWithShape="1">
          <a:blip r:embed="rId2">
            <a:alphaModFix/>
          </a:blip>
          <a:srcRect b="0" l="0" r="0" t="0"/>
          <a:stretch/>
        </p:blipFill>
        <p:spPr>
          <a:xfrm>
            <a:off x="5156788" y="-76188"/>
            <a:ext cx="1878418" cy="970517"/>
          </a:xfrm>
          <a:prstGeom prst="rect">
            <a:avLst/>
          </a:prstGeom>
          <a:noFill/>
          <a:ln>
            <a:noFill/>
          </a:ln>
          <a:effectLst>
            <a:outerShdw blurRad="50800" rotWithShape="0" algn="r" dir="10800000" dist="38100">
              <a:srgbClr val="000000">
                <a:alpha val="40000"/>
              </a:srgbClr>
            </a:outerShdw>
          </a:effectLst>
        </p:spPr>
      </p:pic>
      <p:sp>
        <p:nvSpPr>
          <p:cNvPr id="191" name="Google Shape;191;p62"/>
          <p:cNvSpPr/>
          <p:nvPr/>
        </p:nvSpPr>
        <p:spPr>
          <a:xfrm>
            <a:off x="10523938" y="1061050"/>
            <a:ext cx="600300" cy="7299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sz="1800">
              <a:solidFill>
                <a:srgbClr val="FFFFFF"/>
              </a:solidFill>
              <a:latin typeface="Calibri"/>
              <a:ea typeface="Calibri"/>
              <a:cs typeface="Calibri"/>
              <a:sym typeface="Calibri"/>
            </a:endParaRPr>
          </a:p>
        </p:txBody>
      </p:sp>
      <p:grpSp>
        <p:nvGrpSpPr>
          <p:cNvPr id="192" name="Google Shape;192;p62"/>
          <p:cNvGrpSpPr/>
          <p:nvPr/>
        </p:nvGrpSpPr>
        <p:grpSpPr>
          <a:xfrm>
            <a:off x="10815985" y="3031813"/>
            <a:ext cx="788140" cy="2965544"/>
            <a:chOff x="8686327" y="1939200"/>
            <a:chExt cx="788140" cy="2965544"/>
          </a:xfrm>
        </p:grpSpPr>
        <p:sp>
          <p:nvSpPr>
            <p:cNvPr id="193" name="Google Shape;193;p62"/>
            <p:cNvSpPr/>
            <p:nvPr/>
          </p:nvSpPr>
          <p:spPr>
            <a:xfrm rot="10800000">
              <a:off x="8686327" y="4513840"/>
              <a:ext cx="202208" cy="390904"/>
            </a:xfrm>
            <a:custGeom>
              <a:rect b="b" l="l" r="r" t="t"/>
              <a:pathLst>
                <a:path extrusionOk="0" h="390904" w="202208">
                  <a:moveTo>
                    <a:pt x="202209" y="390904"/>
                  </a:moveTo>
                  <a:lnTo>
                    <a:pt x="63989" y="160091"/>
                  </a:lnTo>
                  <a:cubicBezTo>
                    <a:pt x="35526" y="112559"/>
                    <a:pt x="6356" y="63119"/>
                    <a:pt x="0" y="8029"/>
                  </a:cubicBezTo>
                  <a:cubicBezTo>
                    <a:pt x="5015" y="-1435"/>
                    <a:pt x="19211" y="-2142"/>
                    <a:pt x="28110" y="3862"/>
                  </a:cubicBezTo>
                  <a:cubicBezTo>
                    <a:pt x="37009" y="9865"/>
                    <a:pt x="41741" y="20106"/>
                    <a:pt x="46120" y="29853"/>
                  </a:cubicBezTo>
                  <a:cubicBezTo>
                    <a:pt x="100433" y="151404"/>
                    <a:pt x="154676" y="272885"/>
                    <a:pt x="202209" y="390904"/>
                  </a:cubicBezTo>
                  <a:close/>
                </a:path>
              </a:pathLst>
            </a:custGeom>
            <a:solidFill>
              <a:schemeClr val="accent3"/>
            </a:solidFill>
            <a:ln cap="rnd" cmpd="sng" w="1905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rgbClr val="000000"/>
                </a:solidFill>
                <a:latin typeface="Calibri"/>
                <a:ea typeface="Calibri"/>
                <a:cs typeface="Calibri"/>
                <a:sym typeface="Calibri"/>
              </a:endParaRPr>
            </a:p>
          </p:txBody>
        </p:sp>
        <p:sp>
          <p:nvSpPr>
            <p:cNvPr id="194" name="Google Shape;194;p62"/>
            <p:cNvSpPr/>
            <p:nvPr/>
          </p:nvSpPr>
          <p:spPr>
            <a:xfrm>
              <a:off x="9009593" y="4100995"/>
              <a:ext cx="403075" cy="194909"/>
            </a:xfrm>
            <a:custGeom>
              <a:rect b="b" l="l" r="r" t="t"/>
              <a:pathLst>
                <a:path extrusionOk="0" h="194909" w="403075">
                  <a:moveTo>
                    <a:pt x="70" y="71"/>
                  </a:moveTo>
                  <a:cubicBezTo>
                    <a:pt x="63071" y="63495"/>
                    <a:pt x="136736" y="116395"/>
                    <a:pt x="216970" y="155806"/>
                  </a:cubicBezTo>
                  <a:cubicBezTo>
                    <a:pt x="274814" y="184269"/>
                    <a:pt x="340993" y="206022"/>
                    <a:pt x="403075" y="188789"/>
                  </a:cubicBezTo>
                  <a:cubicBezTo>
                    <a:pt x="395800" y="160962"/>
                    <a:pt x="372281" y="139773"/>
                    <a:pt x="346219" y="127413"/>
                  </a:cubicBezTo>
                  <a:cubicBezTo>
                    <a:pt x="320158" y="115053"/>
                    <a:pt x="291483" y="110109"/>
                    <a:pt x="263372" y="103611"/>
                  </a:cubicBezTo>
                  <a:cubicBezTo>
                    <a:pt x="168943" y="81929"/>
                    <a:pt x="78750" y="42236"/>
                    <a:pt x="0" y="0"/>
                  </a:cubicBezTo>
                  <a:close/>
                </a:path>
              </a:pathLst>
            </a:custGeom>
            <a:solidFill>
              <a:schemeClr val="accent3"/>
            </a:solidFill>
            <a:ln cap="rnd" cmpd="sng" w="1905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rgbClr val="000000"/>
                </a:solidFill>
                <a:latin typeface="Calibri"/>
                <a:ea typeface="Calibri"/>
                <a:cs typeface="Calibri"/>
                <a:sym typeface="Calibri"/>
              </a:endParaRPr>
            </a:p>
          </p:txBody>
        </p:sp>
        <p:sp>
          <p:nvSpPr>
            <p:cNvPr id="195" name="Google Shape;195;p62"/>
            <p:cNvSpPr/>
            <p:nvPr/>
          </p:nvSpPr>
          <p:spPr>
            <a:xfrm flipH="1">
              <a:off x="9038010" y="3448295"/>
              <a:ext cx="436457" cy="94475"/>
            </a:xfrm>
            <a:custGeom>
              <a:rect b="b" l="l" r="r" t="t"/>
              <a:pathLst>
                <a:path extrusionOk="0" h="94475" w="436457">
                  <a:moveTo>
                    <a:pt x="436458" y="22343"/>
                  </a:moveTo>
                  <a:cubicBezTo>
                    <a:pt x="393657" y="46498"/>
                    <a:pt x="350079" y="70935"/>
                    <a:pt x="302194" y="81812"/>
                  </a:cubicBezTo>
                  <a:cubicBezTo>
                    <a:pt x="275708" y="87816"/>
                    <a:pt x="248516" y="89511"/>
                    <a:pt x="221395" y="91206"/>
                  </a:cubicBezTo>
                  <a:cubicBezTo>
                    <a:pt x="160372" y="95020"/>
                    <a:pt x="98078" y="98693"/>
                    <a:pt x="39103" y="82448"/>
                  </a:cubicBezTo>
                  <a:cubicBezTo>
                    <a:pt x="23777" y="78210"/>
                    <a:pt x="7038" y="71006"/>
                    <a:pt x="1600" y="56033"/>
                  </a:cubicBezTo>
                  <a:cubicBezTo>
                    <a:pt x="-3485" y="41907"/>
                    <a:pt x="4142" y="25592"/>
                    <a:pt x="16149" y="16552"/>
                  </a:cubicBezTo>
                  <a:cubicBezTo>
                    <a:pt x="28156" y="7511"/>
                    <a:pt x="43482" y="4263"/>
                    <a:pt x="58385" y="2426"/>
                  </a:cubicBezTo>
                  <a:cubicBezTo>
                    <a:pt x="180713" y="-12618"/>
                    <a:pt x="303324" y="48264"/>
                    <a:pt x="436458" y="22343"/>
                  </a:cubicBezTo>
                  <a:close/>
                </a:path>
              </a:pathLst>
            </a:custGeom>
            <a:solidFill>
              <a:schemeClr val="accent3"/>
            </a:solidFill>
            <a:ln cap="rnd" cmpd="sng" w="1905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rgbClr val="000000"/>
                </a:solidFill>
                <a:latin typeface="Calibri"/>
                <a:ea typeface="Calibri"/>
                <a:cs typeface="Calibri"/>
                <a:sym typeface="Calibri"/>
              </a:endParaRPr>
            </a:p>
          </p:txBody>
        </p:sp>
        <p:sp>
          <p:nvSpPr>
            <p:cNvPr id="196" name="Google Shape;196;p62"/>
            <p:cNvSpPr/>
            <p:nvPr/>
          </p:nvSpPr>
          <p:spPr>
            <a:xfrm>
              <a:off x="8981341" y="2513145"/>
              <a:ext cx="453529" cy="344228"/>
            </a:xfrm>
            <a:custGeom>
              <a:rect b="b" l="l" r="r" t="t"/>
              <a:pathLst>
                <a:path extrusionOk="0" h="344228" w="453529">
                  <a:moveTo>
                    <a:pt x="0" y="344228"/>
                  </a:moveTo>
                  <a:cubicBezTo>
                    <a:pt x="77691" y="207563"/>
                    <a:pt x="195075" y="93781"/>
                    <a:pt x="334142" y="20539"/>
                  </a:cubicBezTo>
                  <a:cubicBezTo>
                    <a:pt x="352435" y="10863"/>
                    <a:pt x="371716" y="1752"/>
                    <a:pt x="392340" y="198"/>
                  </a:cubicBezTo>
                  <a:cubicBezTo>
                    <a:pt x="412963" y="-1356"/>
                    <a:pt x="435493" y="6202"/>
                    <a:pt x="446582" y="23717"/>
                  </a:cubicBezTo>
                  <a:cubicBezTo>
                    <a:pt x="459083" y="43564"/>
                    <a:pt x="453504" y="70685"/>
                    <a:pt x="439449" y="89472"/>
                  </a:cubicBezTo>
                  <a:cubicBezTo>
                    <a:pt x="425394" y="108259"/>
                    <a:pt x="404558" y="120549"/>
                    <a:pt x="384288" y="132273"/>
                  </a:cubicBezTo>
                  <a:cubicBezTo>
                    <a:pt x="259629" y="204384"/>
                    <a:pt x="134052" y="274942"/>
                    <a:pt x="70" y="344228"/>
                  </a:cubicBezTo>
                  <a:close/>
                </a:path>
              </a:pathLst>
            </a:custGeom>
            <a:solidFill>
              <a:schemeClr val="accent3"/>
            </a:solidFill>
            <a:ln cap="rnd" cmpd="sng" w="1905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rgbClr val="000000"/>
                </a:solidFill>
                <a:latin typeface="Calibri"/>
                <a:ea typeface="Calibri"/>
                <a:cs typeface="Calibri"/>
                <a:sym typeface="Calibri"/>
              </a:endParaRPr>
            </a:p>
          </p:txBody>
        </p:sp>
        <p:sp>
          <p:nvSpPr>
            <p:cNvPr id="197" name="Google Shape;197;p62"/>
            <p:cNvSpPr/>
            <p:nvPr/>
          </p:nvSpPr>
          <p:spPr>
            <a:xfrm>
              <a:off x="8735767" y="1939200"/>
              <a:ext cx="143235" cy="437689"/>
            </a:xfrm>
            <a:custGeom>
              <a:rect b="b" l="l" r="r" t="t"/>
              <a:pathLst>
                <a:path extrusionOk="0" h="437689" w="143235">
                  <a:moveTo>
                    <a:pt x="0" y="437690"/>
                  </a:moveTo>
                  <a:cubicBezTo>
                    <a:pt x="7698" y="296998"/>
                    <a:pt x="40611" y="157649"/>
                    <a:pt x="96690" y="28329"/>
                  </a:cubicBezTo>
                  <a:cubicBezTo>
                    <a:pt x="103612" y="12296"/>
                    <a:pt x="119644" y="-6703"/>
                    <a:pt x="134617" y="2337"/>
                  </a:cubicBezTo>
                  <a:cubicBezTo>
                    <a:pt x="146271" y="9400"/>
                    <a:pt x="143940" y="26704"/>
                    <a:pt x="140126" y="39700"/>
                  </a:cubicBezTo>
                  <a:cubicBezTo>
                    <a:pt x="99657" y="177142"/>
                    <a:pt x="54242" y="313102"/>
                    <a:pt x="0" y="437619"/>
                  </a:cubicBezTo>
                  <a:close/>
                </a:path>
              </a:pathLst>
            </a:custGeom>
            <a:solidFill>
              <a:schemeClr val="accent3"/>
            </a:solidFill>
            <a:ln cap="rnd" cmpd="sng" w="1905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rgbClr val="000000"/>
                </a:solidFill>
                <a:latin typeface="Calibri"/>
                <a:ea typeface="Calibri"/>
                <a:cs typeface="Calibri"/>
                <a:sym typeface="Calibri"/>
              </a:endParaRPr>
            </a:p>
          </p:txBody>
        </p:sp>
      </p:grpSp>
      <p:grpSp>
        <p:nvGrpSpPr>
          <p:cNvPr id="198" name="Google Shape;198;p62"/>
          <p:cNvGrpSpPr/>
          <p:nvPr/>
        </p:nvGrpSpPr>
        <p:grpSpPr>
          <a:xfrm rot="742108">
            <a:off x="828210" y="943750"/>
            <a:ext cx="741052" cy="743051"/>
            <a:chOff x="7970244" y="-543333"/>
            <a:chExt cx="741045" cy="743044"/>
          </a:xfrm>
        </p:grpSpPr>
        <p:sp>
          <p:nvSpPr>
            <p:cNvPr id="199" name="Google Shape;199;p62"/>
            <p:cNvSpPr/>
            <p:nvPr/>
          </p:nvSpPr>
          <p:spPr>
            <a:xfrm>
              <a:off x="8025585" y="-541714"/>
              <a:ext cx="684847" cy="707802"/>
            </a:xfrm>
            <a:custGeom>
              <a:rect b="b" l="l" r="r" t="t"/>
              <a:pathLst>
                <a:path extrusionOk="0" h="707802" w="684847">
                  <a:moveTo>
                    <a:pt x="212027" y="376333"/>
                  </a:moveTo>
                  <a:lnTo>
                    <a:pt x="169355" y="534924"/>
                  </a:lnTo>
                  <a:cubicBezTo>
                    <a:pt x="196691" y="530161"/>
                    <a:pt x="216789" y="507873"/>
                    <a:pt x="238125" y="490157"/>
                  </a:cubicBezTo>
                  <a:cubicBezTo>
                    <a:pt x="259461" y="472440"/>
                    <a:pt x="289656" y="458153"/>
                    <a:pt x="313944" y="471487"/>
                  </a:cubicBezTo>
                  <a:cubicBezTo>
                    <a:pt x="390525" y="542163"/>
                    <a:pt x="458914" y="621602"/>
                    <a:pt x="517493" y="707803"/>
                  </a:cubicBezTo>
                  <a:cubicBezTo>
                    <a:pt x="500158" y="645319"/>
                    <a:pt x="517589" y="579120"/>
                    <a:pt x="535305" y="516731"/>
                  </a:cubicBezTo>
                  <a:cubicBezTo>
                    <a:pt x="584073" y="344233"/>
                    <a:pt x="634460" y="172117"/>
                    <a:pt x="684848" y="0"/>
                  </a:cubicBezTo>
                  <a:cubicBezTo>
                    <a:pt x="522161" y="68675"/>
                    <a:pt x="350806" y="113919"/>
                    <a:pt x="180118" y="158972"/>
                  </a:cubicBezTo>
                  <a:lnTo>
                    <a:pt x="0" y="206502"/>
                  </a:lnTo>
                  <a:cubicBezTo>
                    <a:pt x="83534" y="240316"/>
                    <a:pt x="155639" y="301466"/>
                    <a:pt x="212027" y="376333"/>
                  </a:cubicBezTo>
                  <a:close/>
                </a:path>
              </a:pathLst>
            </a:custGeom>
            <a:noFill/>
            <a:ln cap="rnd" cmpd="sng" w="1905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rgbClr val="000000"/>
                </a:solidFill>
                <a:latin typeface="Calibri"/>
                <a:ea typeface="Calibri"/>
                <a:cs typeface="Calibri"/>
                <a:sym typeface="Calibri"/>
              </a:endParaRPr>
            </a:p>
          </p:txBody>
        </p:sp>
        <p:sp>
          <p:nvSpPr>
            <p:cNvPr id="200" name="Google Shape;200;p62"/>
            <p:cNvSpPr/>
            <p:nvPr/>
          </p:nvSpPr>
          <p:spPr>
            <a:xfrm>
              <a:off x="8239326" y="-543333"/>
              <a:ext cx="471963" cy="480440"/>
            </a:xfrm>
            <a:custGeom>
              <a:rect b="b" l="l" r="r" t="t"/>
              <a:pathLst>
                <a:path extrusionOk="0" h="480440" w="471963">
                  <a:moveTo>
                    <a:pt x="0" y="371380"/>
                  </a:moveTo>
                  <a:cubicBezTo>
                    <a:pt x="156210" y="246221"/>
                    <a:pt x="313563" y="122396"/>
                    <a:pt x="471964" y="0"/>
                  </a:cubicBezTo>
                  <a:cubicBezTo>
                    <a:pt x="355282" y="162877"/>
                    <a:pt x="238506" y="325850"/>
                    <a:pt x="110966" y="480441"/>
                  </a:cubicBezTo>
                </a:path>
              </a:pathLst>
            </a:custGeom>
            <a:noFill/>
            <a:ln cap="rnd" cmpd="sng" w="1905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rgbClr val="000000"/>
                </a:solidFill>
                <a:latin typeface="Calibri"/>
                <a:ea typeface="Calibri"/>
                <a:cs typeface="Calibri"/>
                <a:sym typeface="Calibri"/>
              </a:endParaRPr>
            </a:p>
          </p:txBody>
        </p:sp>
        <p:sp>
          <p:nvSpPr>
            <p:cNvPr id="201" name="Google Shape;201;p62"/>
            <p:cNvSpPr/>
            <p:nvPr/>
          </p:nvSpPr>
          <p:spPr>
            <a:xfrm>
              <a:off x="7970244" y="166945"/>
              <a:ext cx="47815" cy="32766"/>
            </a:xfrm>
            <a:custGeom>
              <a:rect b="b" l="l" r="r" t="t"/>
              <a:pathLst>
                <a:path extrusionOk="0" h="32766" w="47815">
                  <a:moveTo>
                    <a:pt x="0" y="32766"/>
                  </a:moveTo>
                  <a:lnTo>
                    <a:pt x="47816" y="0"/>
                  </a:lnTo>
                </a:path>
              </a:pathLst>
            </a:custGeom>
            <a:noFill/>
            <a:ln cap="rnd" cmpd="sng" w="1905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rgbClr val="000000"/>
                </a:solidFill>
                <a:latin typeface="Calibri"/>
                <a:ea typeface="Calibri"/>
                <a:cs typeface="Calibri"/>
                <a:sym typeface="Calibri"/>
              </a:endParaRPr>
            </a:p>
          </p:txBody>
        </p:sp>
        <p:sp>
          <p:nvSpPr>
            <p:cNvPr id="202" name="Google Shape;202;p62"/>
            <p:cNvSpPr/>
            <p:nvPr/>
          </p:nvSpPr>
          <p:spPr>
            <a:xfrm>
              <a:off x="8088640" y="33595"/>
              <a:ext cx="52863" cy="52863"/>
            </a:xfrm>
            <a:custGeom>
              <a:rect b="b" l="l" r="r" t="t"/>
              <a:pathLst>
                <a:path extrusionOk="0" h="52863" w="52863">
                  <a:moveTo>
                    <a:pt x="0" y="52864"/>
                  </a:moveTo>
                  <a:lnTo>
                    <a:pt x="52864" y="0"/>
                  </a:lnTo>
                </a:path>
              </a:pathLst>
            </a:custGeom>
            <a:noFill/>
            <a:ln cap="rnd" cmpd="sng" w="1905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rgbClr val="000000"/>
                </a:solidFill>
                <a:latin typeface="Calibri"/>
                <a:ea typeface="Calibri"/>
                <a:cs typeface="Calibri"/>
                <a:sym typeface="Calibri"/>
              </a:endParaRPr>
            </a:p>
          </p:txBody>
        </p:sp>
      </p:grpSp>
      <p:grpSp>
        <p:nvGrpSpPr>
          <p:cNvPr id="203" name="Google Shape;203;p62"/>
          <p:cNvGrpSpPr/>
          <p:nvPr/>
        </p:nvGrpSpPr>
        <p:grpSpPr>
          <a:xfrm>
            <a:off x="6351594" y="5440918"/>
            <a:ext cx="718538" cy="497904"/>
            <a:chOff x="9711053" y="4291818"/>
            <a:chExt cx="718538" cy="497904"/>
          </a:xfrm>
        </p:grpSpPr>
        <p:sp>
          <p:nvSpPr>
            <p:cNvPr id="204" name="Google Shape;204;p62"/>
            <p:cNvSpPr/>
            <p:nvPr/>
          </p:nvSpPr>
          <p:spPr>
            <a:xfrm>
              <a:off x="9711053" y="4291818"/>
              <a:ext cx="718538" cy="497904"/>
            </a:xfrm>
            <a:custGeom>
              <a:rect b="b" l="l" r="r" t="t"/>
              <a:pathLst>
                <a:path extrusionOk="0" h="497904" w="718538">
                  <a:moveTo>
                    <a:pt x="269710" y="428548"/>
                  </a:moveTo>
                  <a:cubicBezTo>
                    <a:pt x="180366" y="420213"/>
                    <a:pt x="97519" y="388713"/>
                    <a:pt x="44336" y="316390"/>
                  </a:cubicBezTo>
                  <a:cubicBezTo>
                    <a:pt x="-62948" y="170543"/>
                    <a:pt x="55777" y="74700"/>
                    <a:pt x="74706" y="59445"/>
                  </a:cubicBezTo>
                  <a:cubicBezTo>
                    <a:pt x="126970" y="17279"/>
                    <a:pt x="280940" y="-18459"/>
                    <a:pt x="534778" y="10499"/>
                  </a:cubicBezTo>
                  <a:cubicBezTo>
                    <a:pt x="570304" y="14525"/>
                    <a:pt x="702096" y="55560"/>
                    <a:pt x="717563" y="186222"/>
                  </a:cubicBezTo>
                  <a:cubicBezTo>
                    <a:pt x="721590" y="220477"/>
                    <a:pt x="724697" y="412586"/>
                    <a:pt x="475097" y="434975"/>
                  </a:cubicBezTo>
                  <a:cubicBezTo>
                    <a:pt x="453485" y="436882"/>
                    <a:pt x="431802" y="437588"/>
                    <a:pt x="410401" y="440696"/>
                  </a:cubicBezTo>
                  <a:cubicBezTo>
                    <a:pt x="360538" y="447900"/>
                    <a:pt x="313712" y="469865"/>
                    <a:pt x="271758" y="497904"/>
                  </a:cubicBezTo>
                  <a:cubicBezTo>
                    <a:pt x="272818" y="473184"/>
                    <a:pt x="265684" y="448535"/>
                    <a:pt x="269781" y="428548"/>
                  </a:cubicBezTo>
                  <a:close/>
                </a:path>
              </a:pathLst>
            </a:custGeom>
            <a:noFill/>
            <a:ln cap="rnd" cmpd="sng" w="1905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rgbClr val="000000"/>
                </a:solidFill>
                <a:latin typeface="Calibri"/>
                <a:ea typeface="Calibri"/>
                <a:cs typeface="Calibri"/>
                <a:sym typeface="Calibri"/>
              </a:endParaRPr>
            </a:p>
          </p:txBody>
        </p:sp>
        <p:sp>
          <p:nvSpPr>
            <p:cNvPr id="205" name="Google Shape;205;p62"/>
            <p:cNvSpPr/>
            <p:nvPr/>
          </p:nvSpPr>
          <p:spPr>
            <a:xfrm>
              <a:off x="9859283" y="4392752"/>
              <a:ext cx="426806" cy="10987"/>
            </a:xfrm>
            <a:custGeom>
              <a:rect b="b" l="l" r="r" t="t"/>
              <a:pathLst>
                <a:path extrusionOk="0" h="10987" w="426806">
                  <a:moveTo>
                    <a:pt x="0" y="10987"/>
                  </a:moveTo>
                  <a:cubicBezTo>
                    <a:pt x="142033" y="1735"/>
                    <a:pt x="284491" y="-1655"/>
                    <a:pt x="426807" y="746"/>
                  </a:cubicBezTo>
                </a:path>
              </a:pathLst>
            </a:custGeom>
            <a:noFill/>
            <a:ln cap="rnd" cmpd="sng" w="1905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rgbClr val="000000"/>
                </a:solidFill>
                <a:latin typeface="Calibri"/>
                <a:ea typeface="Calibri"/>
                <a:cs typeface="Calibri"/>
                <a:sym typeface="Calibri"/>
              </a:endParaRPr>
            </a:p>
          </p:txBody>
        </p:sp>
        <p:sp>
          <p:nvSpPr>
            <p:cNvPr id="206" name="Google Shape;206;p62"/>
            <p:cNvSpPr/>
            <p:nvPr/>
          </p:nvSpPr>
          <p:spPr>
            <a:xfrm>
              <a:off x="9859283" y="4441526"/>
              <a:ext cx="441991" cy="20129"/>
            </a:xfrm>
            <a:custGeom>
              <a:rect b="b" l="l" r="r" t="t"/>
              <a:pathLst>
                <a:path extrusionOk="0" h="20129" w="441991">
                  <a:moveTo>
                    <a:pt x="0" y="20129"/>
                  </a:moveTo>
                  <a:cubicBezTo>
                    <a:pt x="147119" y="10100"/>
                    <a:pt x="294520" y="3390"/>
                    <a:pt x="441992" y="0"/>
                  </a:cubicBezTo>
                </a:path>
              </a:pathLst>
            </a:custGeom>
            <a:noFill/>
            <a:ln cap="rnd" cmpd="sng" w="1905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rgbClr val="000000"/>
                </a:solidFill>
                <a:latin typeface="Calibri"/>
                <a:ea typeface="Calibri"/>
                <a:cs typeface="Calibri"/>
                <a:sym typeface="Calibri"/>
              </a:endParaRPr>
            </a:p>
          </p:txBody>
        </p:sp>
        <p:sp>
          <p:nvSpPr>
            <p:cNvPr id="207" name="Google Shape;207;p62"/>
            <p:cNvSpPr/>
            <p:nvPr/>
          </p:nvSpPr>
          <p:spPr>
            <a:xfrm>
              <a:off x="9861119" y="4501701"/>
              <a:ext cx="440861" cy="18433"/>
            </a:xfrm>
            <a:custGeom>
              <a:rect b="b" l="l" r="r" t="t"/>
              <a:pathLst>
                <a:path extrusionOk="0" h="18433" w="440861">
                  <a:moveTo>
                    <a:pt x="0" y="18434"/>
                  </a:moveTo>
                  <a:cubicBezTo>
                    <a:pt x="146766" y="9040"/>
                    <a:pt x="293813" y="2896"/>
                    <a:pt x="440862" y="0"/>
                  </a:cubicBezTo>
                </a:path>
              </a:pathLst>
            </a:custGeom>
            <a:noFill/>
            <a:ln cap="rnd" cmpd="sng" w="1905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rgbClr val="000000"/>
                </a:solidFill>
                <a:latin typeface="Calibri"/>
                <a:ea typeface="Calibri"/>
                <a:cs typeface="Calibri"/>
                <a:sym typeface="Calibri"/>
              </a:endParaRPr>
            </a:p>
          </p:txBody>
        </p:sp>
        <p:sp>
          <p:nvSpPr>
            <p:cNvPr id="208" name="Google Shape;208;p62"/>
            <p:cNvSpPr/>
            <p:nvPr/>
          </p:nvSpPr>
          <p:spPr>
            <a:xfrm>
              <a:off x="9861966" y="4555943"/>
              <a:ext cx="447076" cy="24932"/>
            </a:xfrm>
            <a:custGeom>
              <a:rect b="b" l="l" r="r" t="t"/>
              <a:pathLst>
                <a:path extrusionOk="0" h="24932" w="447076">
                  <a:moveTo>
                    <a:pt x="0" y="24932"/>
                  </a:moveTo>
                  <a:cubicBezTo>
                    <a:pt x="148390" y="8264"/>
                    <a:pt x="297769" y="-70"/>
                    <a:pt x="447077" y="0"/>
                  </a:cubicBezTo>
                </a:path>
              </a:pathLst>
            </a:custGeom>
            <a:noFill/>
            <a:ln cap="rnd" cmpd="sng" w="1905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rgbClr val="000000"/>
                </a:solidFill>
                <a:latin typeface="Calibri"/>
                <a:ea typeface="Calibri"/>
                <a:cs typeface="Calibri"/>
                <a:sym typeface="Calibri"/>
              </a:endParaRPr>
            </a:p>
          </p:txBody>
        </p:sp>
      </p:grpSp>
      <p:sp>
        <p:nvSpPr>
          <p:cNvPr id="209" name="Google Shape;209;p62"/>
          <p:cNvSpPr/>
          <p:nvPr/>
        </p:nvSpPr>
        <p:spPr>
          <a:xfrm rot="9520326">
            <a:off x="6364803" y="1001323"/>
            <a:ext cx="1007564" cy="627897"/>
          </a:xfrm>
          <a:custGeom>
            <a:rect b="b" l="l" r="r" t="t"/>
            <a:pathLst>
              <a:path extrusionOk="0" h="385433" w="618491">
                <a:moveTo>
                  <a:pt x="0" y="190908"/>
                </a:moveTo>
                <a:cubicBezTo>
                  <a:pt x="30794" y="254191"/>
                  <a:pt x="58763" y="318887"/>
                  <a:pt x="83836" y="384712"/>
                </a:cubicBezTo>
                <a:cubicBezTo>
                  <a:pt x="170143" y="390221"/>
                  <a:pt x="256239" y="363665"/>
                  <a:pt x="332376" y="322700"/>
                </a:cubicBezTo>
                <a:cubicBezTo>
                  <a:pt x="471443" y="247834"/>
                  <a:pt x="556974" y="149449"/>
                  <a:pt x="575267" y="123811"/>
                </a:cubicBezTo>
                <a:cubicBezTo>
                  <a:pt x="596879" y="157854"/>
                  <a:pt x="601117" y="163645"/>
                  <a:pt x="618491" y="179678"/>
                </a:cubicBezTo>
                <a:lnTo>
                  <a:pt x="616796" y="0"/>
                </a:lnTo>
                <a:cubicBezTo>
                  <a:pt x="556974" y="7416"/>
                  <a:pt x="496446" y="8758"/>
                  <a:pt x="436341" y="4097"/>
                </a:cubicBezTo>
                <a:cubicBezTo>
                  <a:pt x="455481" y="19917"/>
                  <a:pt x="470666" y="40329"/>
                  <a:pt x="480343" y="63142"/>
                </a:cubicBezTo>
                <a:cubicBezTo>
                  <a:pt x="396436" y="122540"/>
                  <a:pt x="308151" y="183704"/>
                  <a:pt x="206305" y="197759"/>
                </a:cubicBezTo>
                <a:cubicBezTo>
                  <a:pt x="143305" y="206446"/>
                  <a:pt x="47603" y="193945"/>
                  <a:pt x="0" y="190908"/>
                </a:cubicBezTo>
                <a:close/>
              </a:path>
            </a:pathLst>
          </a:custGeom>
          <a:solidFill>
            <a:schemeClr val="accent2"/>
          </a:solidFill>
          <a:ln cap="rnd" cmpd="sng" w="1905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rgbClr val="000000"/>
              </a:solidFill>
              <a:latin typeface="Calibri"/>
              <a:ea typeface="Calibri"/>
              <a:cs typeface="Calibri"/>
              <a:sym typeface="Calibri"/>
            </a:endParaRPr>
          </a:p>
        </p:txBody>
      </p:sp>
      <p:grpSp>
        <p:nvGrpSpPr>
          <p:cNvPr id="210" name="Google Shape;210;p62"/>
          <p:cNvGrpSpPr/>
          <p:nvPr/>
        </p:nvGrpSpPr>
        <p:grpSpPr>
          <a:xfrm rot="8833535">
            <a:off x="1821778" y="4894042"/>
            <a:ext cx="2273755" cy="966829"/>
            <a:chOff x="4590347" y="1490179"/>
            <a:chExt cx="1314037" cy="558745"/>
          </a:xfrm>
        </p:grpSpPr>
        <p:sp>
          <p:nvSpPr>
            <p:cNvPr id="211" name="Google Shape;211;p62"/>
            <p:cNvSpPr/>
            <p:nvPr/>
          </p:nvSpPr>
          <p:spPr>
            <a:xfrm>
              <a:off x="4590347" y="1490179"/>
              <a:ext cx="1314037" cy="558745"/>
            </a:xfrm>
            <a:custGeom>
              <a:rect b="b" l="l" r="r" t="t"/>
              <a:pathLst>
                <a:path extrusionOk="0" h="558745" w="1314037">
                  <a:moveTo>
                    <a:pt x="0" y="154469"/>
                  </a:moveTo>
                  <a:cubicBezTo>
                    <a:pt x="107637" y="99520"/>
                    <a:pt x="220996" y="55801"/>
                    <a:pt x="337674" y="24160"/>
                  </a:cubicBezTo>
                  <a:cubicBezTo>
                    <a:pt x="386478" y="10953"/>
                    <a:pt x="436412" y="-277"/>
                    <a:pt x="486981" y="5"/>
                  </a:cubicBezTo>
                  <a:cubicBezTo>
                    <a:pt x="561000" y="429"/>
                    <a:pt x="632476" y="25290"/>
                    <a:pt x="702256" y="49869"/>
                  </a:cubicBezTo>
                  <a:cubicBezTo>
                    <a:pt x="726764" y="58485"/>
                    <a:pt x="751908" y="67526"/>
                    <a:pt x="771119" y="84900"/>
                  </a:cubicBezTo>
                  <a:cubicBezTo>
                    <a:pt x="794355" y="105948"/>
                    <a:pt x="806151" y="137024"/>
                    <a:pt x="811871" y="167888"/>
                  </a:cubicBezTo>
                  <a:cubicBezTo>
                    <a:pt x="820488" y="214786"/>
                    <a:pt x="811024" y="272701"/>
                    <a:pt x="768082" y="293324"/>
                  </a:cubicBezTo>
                  <a:cubicBezTo>
                    <a:pt x="714828" y="318821"/>
                    <a:pt x="649992" y="256809"/>
                    <a:pt x="659879" y="198612"/>
                  </a:cubicBezTo>
                  <a:cubicBezTo>
                    <a:pt x="669767" y="140414"/>
                    <a:pt x="731497" y="101992"/>
                    <a:pt x="790542" y="100721"/>
                  </a:cubicBezTo>
                  <a:cubicBezTo>
                    <a:pt x="849587" y="99450"/>
                    <a:pt x="905312" y="126853"/>
                    <a:pt x="955458" y="157930"/>
                  </a:cubicBezTo>
                  <a:cubicBezTo>
                    <a:pt x="1110134" y="253702"/>
                    <a:pt x="1239243" y="392910"/>
                    <a:pt x="1314038" y="558745"/>
                  </a:cubicBezTo>
                </a:path>
              </a:pathLst>
            </a:custGeom>
            <a:noFill/>
            <a:ln cap="rnd" cmpd="sng" w="1905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rgbClr val="000000"/>
                </a:solidFill>
                <a:latin typeface="Calibri"/>
                <a:ea typeface="Calibri"/>
                <a:cs typeface="Calibri"/>
                <a:sym typeface="Calibri"/>
              </a:endParaRPr>
            </a:p>
          </p:txBody>
        </p:sp>
        <p:sp>
          <p:nvSpPr>
            <p:cNvPr id="212" name="Google Shape;212;p62"/>
            <p:cNvSpPr/>
            <p:nvPr/>
          </p:nvSpPr>
          <p:spPr>
            <a:xfrm>
              <a:off x="4590347" y="1552973"/>
              <a:ext cx="115830" cy="139490"/>
            </a:xfrm>
            <a:custGeom>
              <a:rect b="b" l="l" r="r" t="t"/>
              <a:pathLst>
                <a:path extrusionOk="0" h="139490" w="115830">
                  <a:moveTo>
                    <a:pt x="115830" y="139491"/>
                  </a:moveTo>
                  <a:lnTo>
                    <a:pt x="0" y="91605"/>
                  </a:lnTo>
                  <a:lnTo>
                    <a:pt x="65331" y="0"/>
                  </a:lnTo>
                </a:path>
              </a:pathLst>
            </a:custGeom>
            <a:noFill/>
            <a:ln cap="rnd" cmpd="sng" w="1905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rgbClr val="000000"/>
                </a:solidFill>
                <a:latin typeface="Calibri"/>
                <a:ea typeface="Calibri"/>
                <a:cs typeface="Calibri"/>
                <a:sym typeface="Calibri"/>
              </a:endParaRPr>
            </a:p>
          </p:txBody>
        </p:sp>
      </p:grpSp>
      <p:grpSp>
        <p:nvGrpSpPr>
          <p:cNvPr id="213" name="Google Shape;213;p62"/>
          <p:cNvGrpSpPr/>
          <p:nvPr/>
        </p:nvGrpSpPr>
        <p:grpSpPr>
          <a:xfrm rot="869819">
            <a:off x="10404787" y="847333"/>
            <a:ext cx="838597" cy="935870"/>
            <a:chOff x="5932213" y="4153080"/>
            <a:chExt cx="714761" cy="797669"/>
          </a:xfrm>
        </p:grpSpPr>
        <p:sp>
          <p:nvSpPr>
            <p:cNvPr id="214" name="Google Shape;214;p62"/>
            <p:cNvSpPr/>
            <p:nvPr/>
          </p:nvSpPr>
          <p:spPr>
            <a:xfrm>
              <a:off x="6140446" y="4442969"/>
              <a:ext cx="302911" cy="462703"/>
            </a:xfrm>
            <a:custGeom>
              <a:rect b="b" l="l" r="r" t="t"/>
              <a:pathLst>
                <a:path extrusionOk="0" h="462703" w="302911">
                  <a:moveTo>
                    <a:pt x="140740" y="462655"/>
                  </a:moveTo>
                  <a:cubicBezTo>
                    <a:pt x="129652" y="463361"/>
                    <a:pt x="119693" y="456369"/>
                    <a:pt x="117716" y="446340"/>
                  </a:cubicBezTo>
                  <a:cubicBezTo>
                    <a:pt x="110794" y="411873"/>
                    <a:pt x="93278" y="335312"/>
                    <a:pt x="67569" y="296537"/>
                  </a:cubicBezTo>
                  <a:cubicBezTo>
                    <a:pt x="33739" y="245614"/>
                    <a:pt x="-3483" y="191301"/>
                    <a:pt x="261" y="131832"/>
                  </a:cubicBezTo>
                  <a:cubicBezTo>
                    <a:pt x="3015" y="88325"/>
                    <a:pt x="29501" y="46584"/>
                    <a:pt x="69477" y="22641"/>
                  </a:cubicBezTo>
                  <a:cubicBezTo>
                    <a:pt x="109523" y="-1231"/>
                    <a:pt x="162070" y="-6670"/>
                    <a:pt x="206919" y="8445"/>
                  </a:cubicBezTo>
                  <a:cubicBezTo>
                    <a:pt x="223234" y="13954"/>
                    <a:pt x="238561" y="22005"/>
                    <a:pt x="251274" y="32812"/>
                  </a:cubicBezTo>
                  <a:cubicBezTo>
                    <a:pt x="275075" y="52940"/>
                    <a:pt x="288706" y="81333"/>
                    <a:pt x="296052" y="110220"/>
                  </a:cubicBezTo>
                  <a:cubicBezTo>
                    <a:pt x="308694" y="160154"/>
                    <a:pt x="303750" y="213620"/>
                    <a:pt x="282138" y="260941"/>
                  </a:cubicBezTo>
                  <a:cubicBezTo>
                    <a:pt x="269919" y="287709"/>
                    <a:pt x="252474" y="312641"/>
                    <a:pt x="243858" y="340609"/>
                  </a:cubicBezTo>
                  <a:cubicBezTo>
                    <a:pt x="236018" y="366247"/>
                    <a:pt x="238561" y="411096"/>
                    <a:pt x="240891" y="436664"/>
                  </a:cubicBezTo>
                  <a:cubicBezTo>
                    <a:pt x="241880" y="447399"/>
                    <a:pt x="233051" y="456722"/>
                    <a:pt x="221327" y="457428"/>
                  </a:cubicBezTo>
                  <a:lnTo>
                    <a:pt x="140740" y="462513"/>
                  </a:lnTo>
                  <a:close/>
                </a:path>
              </a:pathLst>
            </a:custGeom>
            <a:noFill/>
            <a:ln cap="rnd" cmpd="sng" w="1905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rgbClr val="000000"/>
                </a:solidFill>
                <a:latin typeface="Calibri"/>
                <a:ea typeface="Calibri"/>
                <a:cs typeface="Calibri"/>
                <a:sym typeface="Calibri"/>
              </a:endParaRPr>
            </a:p>
          </p:txBody>
        </p:sp>
        <p:sp>
          <p:nvSpPr>
            <p:cNvPr id="215" name="Google Shape;215;p62"/>
            <p:cNvSpPr/>
            <p:nvPr/>
          </p:nvSpPr>
          <p:spPr>
            <a:xfrm>
              <a:off x="6204765" y="4536238"/>
              <a:ext cx="162465" cy="244655"/>
            </a:xfrm>
            <a:custGeom>
              <a:rect b="b" l="l" r="r" t="t"/>
              <a:pathLst>
                <a:path extrusionOk="0" h="244655" w="162465">
                  <a:moveTo>
                    <a:pt x="72537" y="244656"/>
                  </a:moveTo>
                  <a:cubicBezTo>
                    <a:pt x="75363" y="183421"/>
                    <a:pt x="65687" y="121622"/>
                    <a:pt x="44145" y="64201"/>
                  </a:cubicBezTo>
                  <a:cubicBezTo>
                    <a:pt x="40896" y="55655"/>
                    <a:pt x="37152" y="46756"/>
                    <a:pt x="30090" y="40964"/>
                  </a:cubicBezTo>
                  <a:cubicBezTo>
                    <a:pt x="23027" y="35173"/>
                    <a:pt x="11585" y="33619"/>
                    <a:pt x="5017" y="40046"/>
                  </a:cubicBezTo>
                  <a:cubicBezTo>
                    <a:pt x="1415" y="43577"/>
                    <a:pt x="-68" y="48804"/>
                    <a:pt x="2" y="53819"/>
                  </a:cubicBezTo>
                  <a:cubicBezTo>
                    <a:pt x="214" y="65402"/>
                    <a:pt x="8054" y="75784"/>
                    <a:pt x="17942" y="81787"/>
                  </a:cubicBezTo>
                  <a:cubicBezTo>
                    <a:pt x="27830" y="87791"/>
                    <a:pt x="39483" y="90051"/>
                    <a:pt x="50925" y="91534"/>
                  </a:cubicBezTo>
                  <a:cubicBezTo>
                    <a:pt x="58765" y="92523"/>
                    <a:pt x="67099" y="93159"/>
                    <a:pt x="74232" y="89768"/>
                  </a:cubicBezTo>
                  <a:cubicBezTo>
                    <a:pt x="86734" y="83836"/>
                    <a:pt x="90972" y="68439"/>
                    <a:pt x="93796" y="54878"/>
                  </a:cubicBezTo>
                  <a:cubicBezTo>
                    <a:pt x="95915" y="44849"/>
                    <a:pt x="97964" y="34608"/>
                    <a:pt x="96622" y="24437"/>
                  </a:cubicBezTo>
                  <a:cubicBezTo>
                    <a:pt x="95280" y="14267"/>
                    <a:pt x="89700" y="4096"/>
                    <a:pt x="80307" y="0"/>
                  </a:cubicBezTo>
                  <a:cubicBezTo>
                    <a:pt x="65404" y="17304"/>
                    <a:pt x="65969" y="45838"/>
                    <a:pt x="81507" y="62576"/>
                  </a:cubicBezTo>
                  <a:cubicBezTo>
                    <a:pt x="97046" y="79315"/>
                    <a:pt x="125508" y="81929"/>
                    <a:pt x="143872" y="68368"/>
                  </a:cubicBezTo>
                  <a:cubicBezTo>
                    <a:pt x="162235" y="54808"/>
                    <a:pt x="168027" y="26839"/>
                    <a:pt x="156585" y="7063"/>
                  </a:cubicBezTo>
                  <a:cubicBezTo>
                    <a:pt x="155172" y="4591"/>
                    <a:pt x="152983" y="1977"/>
                    <a:pt x="150158" y="2048"/>
                  </a:cubicBezTo>
                  <a:cubicBezTo>
                    <a:pt x="148180" y="2048"/>
                    <a:pt x="146485" y="3461"/>
                    <a:pt x="145073" y="4803"/>
                  </a:cubicBezTo>
                  <a:cubicBezTo>
                    <a:pt x="130382" y="18999"/>
                    <a:pt x="127274" y="41035"/>
                    <a:pt x="125226" y="61376"/>
                  </a:cubicBezTo>
                  <a:cubicBezTo>
                    <a:pt x="119223" y="122610"/>
                    <a:pt x="116680" y="187023"/>
                    <a:pt x="142389" y="242961"/>
                  </a:cubicBezTo>
                </a:path>
              </a:pathLst>
            </a:custGeom>
            <a:noFill/>
            <a:ln cap="rnd" cmpd="sng" w="1905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rgbClr val="000000"/>
                </a:solidFill>
                <a:latin typeface="Calibri"/>
                <a:ea typeface="Calibri"/>
                <a:cs typeface="Calibri"/>
                <a:sym typeface="Calibri"/>
              </a:endParaRPr>
            </a:p>
          </p:txBody>
        </p:sp>
        <p:sp>
          <p:nvSpPr>
            <p:cNvPr id="216" name="Google Shape;216;p62"/>
            <p:cNvSpPr/>
            <p:nvPr/>
          </p:nvSpPr>
          <p:spPr>
            <a:xfrm>
              <a:off x="6237962" y="4782446"/>
              <a:ext cx="141256" cy="5934"/>
            </a:xfrm>
            <a:custGeom>
              <a:rect b="b" l="l" r="r" t="t"/>
              <a:pathLst>
                <a:path extrusionOk="0" h="5934" w="141256">
                  <a:moveTo>
                    <a:pt x="0" y="5934"/>
                  </a:moveTo>
                  <a:cubicBezTo>
                    <a:pt x="46968" y="1909"/>
                    <a:pt x="94077" y="-69"/>
                    <a:pt x="141256" y="2"/>
                  </a:cubicBezTo>
                </a:path>
              </a:pathLst>
            </a:custGeom>
            <a:noFill/>
            <a:ln cap="rnd" cmpd="sng" w="1905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rgbClr val="000000"/>
                </a:solidFill>
                <a:latin typeface="Calibri"/>
                <a:ea typeface="Calibri"/>
                <a:cs typeface="Calibri"/>
                <a:sym typeface="Calibri"/>
              </a:endParaRPr>
            </a:p>
          </p:txBody>
        </p:sp>
        <p:sp>
          <p:nvSpPr>
            <p:cNvPr id="217" name="Google Shape;217;p62"/>
            <p:cNvSpPr/>
            <p:nvPr/>
          </p:nvSpPr>
          <p:spPr>
            <a:xfrm>
              <a:off x="6244177" y="4807380"/>
              <a:ext cx="130662" cy="5156"/>
            </a:xfrm>
            <a:custGeom>
              <a:rect b="b" l="l" r="r" t="t"/>
              <a:pathLst>
                <a:path extrusionOk="0" h="5156" w="130662">
                  <a:moveTo>
                    <a:pt x="0" y="5156"/>
                  </a:moveTo>
                  <a:lnTo>
                    <a:pt x="130662" y="0"/>
                  </a:lnTo>
                </a:path>
              </a:pathLst>
            </a:custGeom>
            <a:noFill/>
            <a:ln cap="rnd" cmpd="sng" w="1905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rgbClr val="000000"/>
                </a:solidFill>
                <a:latin typeface="Calibri"/>
                <a:ea typeface="Calibri"/>
                <a:cs typeface="Calibri"/>
                <a:sym typeface="Calibri"/>
              </a:endParaRPr>
            </a:p>
          </p:txBody>
        </p:sp>
        <p:sp>
          <p:nvSpPr>
            <p:cNvPr id="218" name="Google Shape;218;p62"/>
            <p:cNvSpPr/>
            <p:nvPr/>
          </p:nvSpPr>
          <p:spPr>
            <a:xfrm>
              <a:off x="6269109" y="4834857"/>
              <a:ext cx="109968" cy="3740"/>
            </a:xfrm>
            <a:custGeom>
              <a:rect b="b" l="l" r="r" t="t"/>
              <a:pathLst>
                <a:path extrusionOk="0" h="3740" w="109968">
                  <a:moveTo>
                    <a:pt x="0" y="3741"/>
                  </a:moveTo>
                  <a:cubicBezTo>
                    <a:pt x="36162" y="280"/>
                    <a:pt x="73241" y="-780"/>
                    <a:pt x="109968" y="562"/>
                  </a:cubicBezTo>
                </a:path>
              </a:pathLst>
            </a:custGeom>
            <a:noFill/>
            <a:ln cap="rnd" cmpd="sng" w="1905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rgbClr val="000000"/>
                </a:solidFill>
                <a:latin typeface="Calibri"/>
                <a:ea typeface="Calibri"/>
                <a:cs typeface="Calibri"/>
                <a:sym typeface="Calibri"/>
              </a:endParaRPr>
            </a:p>
          </p:txBody>
        </p:sp>
        <p:sp>
          <p:nvSpPr>
            <p:cNvPr id="219" name="Google Shape;219;p62"/>
            <p:cNvSpPr/>
            <p:nvPr/>
          </p:nvSpPr>
          <p:spPr>
            <a:xfrm>
              <a:off x="6252511" y="4861622"/>
              <a:ext cx="113217" cy="4750"/>
            </a:xfrm>
            <a:custGeom>
              <a:rect b="b" l="l" r="r" t="t"/>
              <a:pathLst>
                <a:path extrusionOk="0" h="4750" w="113217">
                  <a:moveTo>
                    <a:pt x="0" y="4096"/>
                  </a:moveTo>
                  <a:cubicBezTo>
                    <a:pt x="37857" y="5721"/>
                    <a:pt x="75996" y="4308"/>
                    <a:pt x="113217" y="0"/>
                  </a:cubicBezTo>
                </a:path>
              </a:pathLst>
            </a:custGeom>
            <a:noFill/>
            <a:ln cap="rnd" cmpd="sng" w="1905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rgbClr val="000000"/>
                </a:solidFill>
                <a:latin typeface="Calibri"/>
                <a:ea typeface="Calibri"/>
                <a:cs typeface="Calibri"/>
                <a:sym typeface="Calibri"/>
              </a:endParaRPr>
            </a:p>
          </p:txBody>
        </p:sp>
        <p:sp>
          <p:nvSpPr>
            <p:cNvPr id="220" name="Google Shape;220;p62"/>
            <p:cNvSpPr/>
            <p:nvPr/>
          </p:nvSpPr>
          <p:spPr>
            <a:xfrm>
              <a:off x="6283023" y="4900609"/>
              <a:ext cx="82633" cy="50140"/>
            </a:xfrm>
            <a:custGeom>
              <a:rect b="b" l="l" r="r" t="t"/>
              <a:pathLst>
                <a:path extrusionOk="0" h="50140" w="82633">
                  <a:moveTo>
                    <a:pt x="0" y="7840"/>
                  </a:moveTo>
                  <a:cubicBezTo>
                    <a:pt x="1766" y="21118"/>
                    <a:pt x="4238" y="35879"/>
                    <a:pt x="14761" y="44143"/>
                  </a:cubicBezTo>
                  <a:cubicBezTo>
                    <a:pt x="26203" y="53113"/>
                    <a:pt x="42942" y="50852"/>
                    <a:pt x="56220" y="44990"/>
                  </a:cubicBezTo>
                  <a:cubicBezTo>
                    <a:pt x="65049" y="41106"/>
                    <a:pt x="73524" y="35526"/>
                    <a:pt x="78539" y="27262"/>
                  </a:cubicBezTo>
                  <a:cubicBezTo>
                    <a:pt x="83553" y="18999"/>
                    <a:pt x="84401" y="7699"/>
                    <a:pt x="78609" y="0"/>
                  </a:cubicBezTo>
                </a:path>
              </a:pathLst>
            </a:custGeom>
            <a:noFill/>
            <a:ln cap="rnd" cmpd="sng" w="1905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rgbClr val="000000"/>
                </a:solidFill>
                <a:latin typeface="Calibri"/>
                <a:ea typeface="Calibri"/>
                <a:cs typeface="Calibri"/>
                <a:sym typeface="Calibri"/>
              </a:endParaRPr>
            </a:p>
          </p:txBody>
        </p:sp>
        <p:sp>
          <p:nvSpPr>
            <p:cNvPr id="221" name="Google Shape;221;p62"/>
            <p:cNvSpPr/>
            <p:nvPr/>
          </p:nvSpPr>
          <p:spPr>
            <a:xfrm>
              <a:off x="5981441" y="4729830"/>
              <a:ext cx="80868" cy="47956"/>
            </a:xfrm>
            <a:custGeom>
              <a:rect b="b" l="l" r="r" t="t"/>
              <a:pathLst>
                <a:path extrusionOk="0" h="47956" w="80868">
                  <a:moveTo>
                    <a:pt x="0" y="47956"/>
                  </a:moveTo>
                  <a:cubicBezTo>
                    <a:pt x="26627" y="31430"/>
                    <a:pt x="53607" y="15397"/>
                    <a:pt x="80869" y="0"/>
                  </a:cubicBezTo>
                </a:path>
              </a:pathLst>
            </a:custGeom>
            <a:noFill/>
            <a:ln cap="rnd" cmpd="sng" w="1905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rgbClr val="000000"/>
                </a:solidFill>
                <a:latin typeface="Calibri"/>
                <a:ea typeface="Calibri"/>
                <a:cs typeface="Calibri"/>
                <a:sym typeface="Calibri"/>
              </a:endParaRPr>
            </a:p>
          </p:txBody>
        </p:sp>
        <p:sp>
          <p:nvSpPr>
            <p:cNvPr id="222" name="Google Shape;222;p62"/>
            <p:cNvSpPr/>
            <p:nvPr/>
          </p:nvSpPr>
          <p:spPr>
            <a:xfrm>
              <a:off x="5932213" y="4591823"/>
              <a:ext cx="84330" cy="7486"/>
            </a:xfrm>
            <a:custGeom>
              <a:rect b="b" l="l" r="r" t="t"/>
              <a:pathLst>
                <a:path extrusionOk="0" h="7486" w="84330">
                  <a:moveTo>
                    <a:pt x="0" y="7487"/>
                  </a:moveTo>
                  <a:lnTo>
                    <a:pt x="84330" y="0"/>
                  </a:lnTo>
                </a:path>
              </a:pathLst>
            </a:custGeom>
            <a:noFill/>
            <a:ln cap="rnd" cmpd="sng" w="1905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rgbClr val="000000"/>
                </a:solidFill>
                <a:latin typeface="Calibri"/>
                <a:ea typeface="Calibri"/>
                <a:cs typeface="Calibri"/>
                <a:sym typeface="Calibri"/>
              </a:endParaRPr>
            </a:p>
          </p:txBody>
        </p:sp>
        <p:sp>
          <p:nvSpPr>
            <p:cNvPr id="223" name="Google Shape;223;p62"/>
            <p:cNvSpPr/>
            <p:nvPr/>
          </p:nvSpPr>
          <p:spPr>
            <a:xfrm>
              <a:off x="5979110" y="4302529"/>
              <a:ext cx="85954" cy="51629"/>
            </a:xfrm>
            <a:custGeom>
              <a:rect b="b" l="l" r="r" t="t"/>
              <a:pathLst>
                <a:path extrusionOk="0" h="51629" w="85954">
                  <a:moveTo>
                    <a:pt x="85954" y="51629"/>
                  </a:moveTo>
                  <a:cubicBezTo>
                    <a:pt x="56432" y="35950"/>
                    <a:pt x="27686" y="18717"/>
                    <a:pt x="0" y="0"/>
                  </a:cubicBezTo>
                </a:path>
              </a:pathLst>
            </a:custGeom>
            <a:noFill/>
            <a:ln cap="rnd" cmpd="sng" w="1905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rgbClr val="000000"/>
                </a:solidFill>
                <a:latin typeface="Calibri"/>
                <a:ea typeface="Calibri"/>
                <a:cs typeface="Calibri"/>
                <a:sym typeface="Calibri"/>
              </a:endParaRPr>
            </a:p>
          </p:txBody>
        </p:sp>
        <p:sp>
          <p:nvSpPr>
            <p:cNvPr id="224" name="Google Shape;224;p62"/>
            <p:cNvSpPr/>
            <p:nvPr/>
          </p:nvSpPr>
          <p:spPr>
            <a:xfrm>
              <a:off x="6260182" y="4153080"/>
              <a:ext cx="7019" cy="103187"/>
            </a:xfrm>
            <a:custGeom>
              <a:rect b="b" l="l" r="r" t="t"/>
              <a:pathLst>
                <a:path extrusionOk="0" h="103187" w="7019">
                  <a:moveTo>
                    <a:pt x="7020" y="103188"/>
                  </a:moveTo>
                  <a:cubicBezTo>
                    <a:pt x="1017" y="69216"/>
                    <a:pt x="-1173" y="34537"/>
                    <a:pt x="593" y="0"/>
                  </a:cubicBezTo>
                </a:path>
              </a:pathLst>
            </a:custGeom>
            <a:noFill/>
            <a:ln cap="rnd" cmpd="sng" w="1905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rgbClr val="000000"/>
                </a:solidFill>
                <a:latin typeface="Calibri"/>
                <a:ea typeface="Calibri"/>
                <a:cs typeface="Calibri"/>
                <a:sym typeface="Calibri"/>
              </a:endParaRPr>
            </a:p>
          </p:txBody>
        </p:sp>
        <p:sp>
          <p:nvSpPr>
            <p:cNvPr id="225" name="Google Shape;225;p62"/>
            <p:cNvSpPr/>
            <p:nvPr/>
          </p:nvSpPr>
          <p:spPr>
            <a:xfrm>
              <a:off x="6450059" y="4228511"/>
              <a:ext cx="68368" cy="90969"/>
            </a:xfrm>
            <a:custGeom>
              <a:rect b="b" l="l" r="r" t="t"/>
              <a:pathLst>
                <a:path extrusionOk="0" h="90969" w="68368">
                  <a:moveTo>
                    <a:pt x="0" y="90969"/>
                  </a:moveTo>
                  <a:lnTo>
                    <a:pt x="68368" y="0"/>
                  </a:lnTo>
                </a:path>
              </a:pathLst>
            </a:custGeom>
            <a:noFill/>
            <a:ln cap="rnd" cmpd="sng" w="1905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rgbClr val="000000"/>
                </a:solidFill>
                <a:latin typeface="Calibri"/>
                <a:ea typeface="Calibri"/>
                <a:cs typeface="Calibri"/>
                <a:sym typeface="Calibri"/>
              </a:endParaRPr>
            </a:p>
          </p:txBody>
        </p:sp>
        <p:sp>
          <p:nvSpPr>
            <p:cNvPr id="226" name="Google Shape;226;p62"/>
            <p:cNvSpPr/>
            <p:nvPr/>
          </p:nvSpPr>
          <p:spPr>
            <a:xfrm>
              <a:off x="6532270" y="4394417"/>
              <a:ext cx="102340" cy="33195"/>
            </a:xfrm>
            <a:custGeom>
              <a:rect b="b" l="l" r="r" t="t"/>
              <a:pathLst>
                <a:path extrusionOk="0" h="33195" w="102340">
                  <a:moveTo>
                    <a:pt x="0" y="33195"/>
                  </a:moveTo>
                  <a:cubicBezTo>
                    <a:pt x="19776" y="29805"/>
                    <a:pt x="38775" y="22954"/>
                    <a:pt x="57703" y="16103"/>
                  </a:cubicBezTo>
                  <a:lnTo>
                    <a:pt x="102340" y="0"/>
                  </a:lnTo>
                </a:path>
              </a:pathLst>
            </a:custGeom>
            <a:noFill/>
            <a:ln cap="rnd" cmpd="sng" w="1905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rgbClr val="000000"/>
                </a:solidFill>
                <a:latin typeface="Calibri"/>
                <a:ea typeface="Calibri"/>
                <a:cs typeface="Calibri"/>
                <a:sym typeface="Calibri"/>
              </a:endParaRPr>
            </a:p>
          </p:txBody>
        </p:sp>
        <p:sp>
          <p:nvSpPr>
            <p:cNvPr id="227" name="Google Shape;227;p62"/>
            <p:cNvSpPr/>
            <p:nvPr/>
          </p:nvSpPr>
          <p:spPr>
            <a:xfrm>
              <a:off x="6565395" y="4557475"/>
              <a:ext cx="81579" cy="4259"/>
            </a:xfrm>
            <a:custGeom>
              <a:rect b="b" l="l" r="r" t="t"/>
              <a:pathLst>
                <a:path extrusionOk="0" h="4259" w="81579">
                  <a:moveTo>
                    <a:pt x="0" y="4260"/>
                  </a:moveTo>
                  <a:lnTo>
                    <a:pt x="78397" y="2776"/>
                  </a:lnTo>
                  <a:cubicBezTo>
                    <a:pt x="79598" y="2776"/>
                    <a:pt x="81010" y="2565"/>
                    <a:pt x="81505" y="1505"/>
                  </a:cubicBezTo>
                  <a:cubicBezTo>
                    <a:pt x="81999" y="446"/>
                    <a:pt x="79881" y="-684"/>
                    <a:pt x="79739" y="516"/>
                  </a:cubicBezTo>
                </a:path>
              </a:pathLst>
            </a:custGeom>
            <a:noFill/>
            <a:ln cap="rnd" cmpd="sng" w="1905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rgbClr val="000000"/>
                </a:solidFill>
                <a:latin typeface="Calibri"/>
                <a:ea typeface="Calibri"/>
                <a:cs typeface="Calibri"/>
                <a:sym typeface="Calibri"/>
              </a:endParaRPr>
            </a:p>
          </p:txBody>
        </p:sp>
        <p:sp>
          <p:nvSpPr>
            <p:cNvPr id="228" name="Google Shape;228;p62"/>
            <p:cNvSpPr/>
            <p:nvPr/>
          </p:nvSpPr>
          <p:spPr>
            <a:xfrm>
              <a:off x="6548585" y="4692892"/>
              <a:ext cx="97325" cy="45272"/>
            </a:xfrm>
            <a:custGeom>
              <a:rect b="b" l="l" r="r" t="t"/>
              <a:pathLst>
                <a:path extrusionOk="0" h="45272" w="97325">
                  <a:moveTo>
                    <a:pt x="0" y="0"/>
                  </a:moveTo>
                  <a:cubicBezTo>
                    <a:pt x="33336" y="13137"/>
                    <a:pt x="65826" y="28251"/>
                    <a:pt x="97325" y="45273"/>
                  </a:cubicBezTo>
                </a:path>
              </a:pathLst>
            </a:custGeom>
            <a:noFill/>
            <a:ln cap="rnd" cmpd="sng" w="1905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Contents slide layout">
  <p:cSld name="19_Contents slide layout">
    <p:bg>
      <p:bgPr>
        <a:blipFill>
          <a:blip r:embed="rId2">
            <a:alphaModFix/>
          </a:blip>
          <a:stretch>
            <a:fillRect/>
          </a:stretch>
        </a:blipFill>
      </p:bgPr>
    </p:bg>
    <p:spTree>
      <p:nvGrpSpPr>
        <p:cNvPr id="229" name="Shape 229"/>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ontents slide layout">
  <p:cSld name="16_Contents slide layout">
    <p:bg>
      <p:bgPr>
        <a:blipFill>
          <a:blip r:embed="rId2">
            <a:alphaModFix/>
          </a:blip>
          <a:stretch>
            <a:fillRect/>
          </a:stretch>
        </a:blipFill>
      </p:bgPr>
    </p:bg>
    <p:spTree>
      <p:nvGrpSpPr>
        <p:cNvPr id="28" name="Shape 28"/>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s slide layout">
  <p:cSld name="1_Contents slide layout">
    <p:spTree>
      <p:nvGrpSpPr>
        <p:cNvPr id="230" name="Shape 230"/>
        <p:cNvGrpSpPr/>
        <p:nvPr/>
      </p:nvGrpSpPr>
      <p:grpSpPr>
        <a:xfrm>
          <a:off x="0" y="0"/>
          <a:ext cx="0" cy="0"/>
          <a:chOff x="0" y="0"/>
          <a:chExt cx="0" cy="0"/>
        </a:xfrm>
      </p:grpSpPr>
      <p:sp>
        <p:nvSpPr>
          <p:cNvPr id="231" name="Google Shape;231;p64"/>
          <p:cNvSpPr txBox="1"/>
          <p:nvPr>
            <p:ph idx="1" type="body"/>
          </p:nvPr>
        </p:nvSpPr>
        <p:spPr>
          <a:xfrm>
            <a:off x="323529" y="339509"/>
            <a:ext cx="11573197" cy="724247"/>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layout">
  <p:cSld name="Cover slide layout">
    <p:bg>
      <p:bgPr>
        <a:blipFill>
          <a:blip r:embed="rId2">
            <a:alphaModFix/>
          </a:blip>
          <a:stretch>
            <a:fillRect/>
          </a:stretch>
        </a:blipFill>
      </p:bgPr>
    </p:bg>
    <p:spTree>
      <p:nvGrpSpPr>
        <p:cNvPr id="232" name="Shape 232"/>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layout">
  <p:cSld name="End slide layout">
    <p:bg>
      <p:bgPr>
        <a:blipFill>
          <a:blip r:embed="rId2">
            <a:alphaModFix/>
          </a:blip>
          <a:stretch>
            <a:fillRect/>
          </a:stretch>
        </a:blipFill>
      </p:bgPr>
    </p:bg>
    <p:spTree>
      <p:nvGrpSpPr>
        <p:cNvPr id="233" name="Shape 233"/>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Agenda slide layout">
  <p:cSld name="4_Agenda slide layout">
    <p:bg>
      <p:bgPr>
        <a:blipFill>
          <a:blip r:embed="rId2">
            <a:alphaModFix/>
          </a:blip>
          <a:stretch>
            <a:fillRect/>
          </a:stretch>
        </a:blipFill>
      </p:bgPr>
    </p:bg>
    <p:spTree>
      <p:nvGrpSpPr>
        <p:cNvPr id="234" name="Shape 234"/>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Slide layout">
  <p:cSld name="Section Break Slide layout">
    <p:bg>
      <p:bgPr>
        <a:blipFill>
          <a:blip r:embed="rId2">
            <a:alphaModFix/>
          </a:blip>
          <a:stretch>
            <a:fillRect/>
          </a:stretch>
        </a:blipFill>
      </p:bgPr>
    </p:bg>
    <p:spTree>
      <p:nvGrpSpPr>
        <p:cNvPr id="236" name="Shape 236"/>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Contents slide layout">
    <p:spTree>
      <p:nvGrpSpPr>
        <p:cNvPr id="29" name="Shape 29"/>
        <p:cNvGrpSpPr/>
        <p:nvPr/>
      </p:nvGrpSpPr>
      <p:grpSpPr>
        <a:xfrm>
          <a:off x="0" y="0"/>
          <a:ext cx="0" cy="0"/>
          <a:chOff x="0" y="0"/>
          <a:chExt cx="0" cy="0"/>
        </a:xfrm>
      </p:grpSpPr>
      <p:sp>
        <p:nvSpPr>
          <p:cNvPr id="30" name="Google Shape;30;p28"/>
          <p:cNvSpPr txBox="1"/>
          <p:nvPr>
            <p:ph idx="1" type="body"/>
          </p:nvPr>
        </p:nvSpPr>
        <p:spPr>
          <a:xfrm>
            <a:off x="323529" y="339509"/>
            <a:ext cx="11573197" cy="724247"/>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rgbClr val="262626"/>
              </a:buClr>
              <a:buSzPts val="5400"/>
              <a:buNone/>
              <a:defRPr b="0" sz="5400">
                <a:solidFill>
                  <a:srgbClr val="262626"/>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1" name="Shape 31"/>
        <p:cNvGrpSpPr/>
        <p:nvPr/>
      </p:nvGrpSpPr>
      <p:grpSpPr>
        <a:xfrm>
          <a:off x="0" y="0"/>
          <a:ext cx="0" cy="0"/>
          <a:chOff x="0" y="0"/>
          <a:chExt cx="0" cy="0"/>
        </a:xfrm>
      </p:grpSpPr>
      <p:sp>
        <p:nvSpPr>
          <p:cNvPr id="32" name="Google Shape;32;p2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2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4" name="Google Shape;34;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7" name="Shape 37"/>
        <p:cNvGrpSpPr/>
        <p:nvPr/>
      </p:nvGrpSpPr>
      <p:grpSpPr>
        <a:xfrm>
          <a:off x="0" y="0"/>
          <a:ext cx="0" cy="0"/>
          <a:chOff x="0" y="0"/>
          <a:chExt cx="0" cy="0"/>
        </a:xfrm>
      </p:grpSpPr>
      <p:sp>
        <p:nvSpPr>
          <p:cNvPr id="38" name="Google Shape;38;p3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3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0" name="Google Shape;40;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3" name="Shape 43"/>
        <p:cNvGrpSpPr/>
        <p:nvPr/>
      </p:nvGrpSpPr>
      <p:grpSpPr>
        <a:xfrm>
          <a:off x="0" y="0"/>
          <a:ext cx="0" cy="0"/>
          <a:chOff x="0" y="0"/>
          <a:chExt cx="0" cy="0"/>
        </a:xfrm>
      </p:grpSpPr>
      <p:sp>
        <p:nvSpPr>
          <p:cNvPr id="44" name="Google Shape;44;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3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3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0" name="Shape 50"/>
        <p:cNvGrpSpPr/>
        <p:nvPr/>
      </p:nvGrpSpPr>
      <p:grpSpPr>
        <a:xfrm>
          <a:off x="0" y="0"/>
          <a:ext cx="0" cy="0"/>
          <a:chOff x="0" y="0"/>
          <a:chExt cx="0" cy="0"/>
        </a:xfrm>
      </p:grpSpPr>
      <p:sp>
        <p:nvSpPr>
          <p:cNvPr id="51" name="Google Shape;51;p3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3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3" name="Google Shape;53;p3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3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5" name="Google Shape;55;p3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2.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4.xml"/><Relationship Id="rId22" Type="http://schemas.openxmlformats.org/officeDocument/2006/relationships/slideLayout" Target="../slideLayouts/slideLayout36.xml"/><Relationship Id="rId21" Type="http://schemas.openxmlformats.org/officeDocument/2006/relationships/slideLayout" Target="../slideLayouts/slideLayout35.xml"/><Relationship Id="rId24" Type="http://schemas.openxmlformats.org/officeDocument/2006/relationships/slideLayout" Target="../slideLayouts/slideLayout38.xml"/><Relationship Id="rId23" Type="http://schemas.openxmlformats.org/officeDocument/2006/relationships/slideLayout" Target="../slideLayouts/slideLayout37.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26" Type="http://schemas.openxmlformats.org/officeDocument/2006/relationships/slideLayout" Target="../slideLayouts/slideLayout40.xml"/><Relationship Id="rId25" Type="http://schemas.openxmlformats.org/officeDocument/2006/relationships/slideLayout" Target="../slideLayouts/slideLayout39.xml"/><Relationship Id="rId28" Type="http://schemas.openxmlformats.org/officeDocument/2006/relationships/slideLayout" Target="../slideLayouts/slideLayout42.xml"/><Relationship Id="rId27" Type="http://schemas.openxmlformats.org/officeDocument/2006/relationships/slideLayout" Target="../slideLayouts/slideLayout41.xml"/><Relationship Id="rId5" Type="http://schemas.openxmlformats.org/officeDocument/2006/relationships/slideLayout" Target="../slideLayouts/slideLayout19.xml"/><Relationship Id="rId6" Type="http://schemas.openxmlformats.org/officeDocument/2006/relationships/slideLayout" Target="../slideLayouts/slideLayout20.xml"/><Relationship Id="rId29" Type="http://schemas.openxmlformats.org/officeDocument/2006/relationships/slideLayout" Target="../slideLayouts/slideLayout43.xml"/><Relationship Id="rId7" Type="http://schemas.openxmlformats.org/officeDocument/2006/relationships/slideLayout" Target="../slideLayouts/slideLayout21.xml"/><Relationship Id="rId8" Type="http://schemas.openxmlformats.org/officeDocument/2006/relationships/slideLayout" Target="../slideLayouts/slideLayout22.xml"/><Relationship Id="rId30" Type="http://schemas.openxmlformats.org/officeDocument/2006/relationships/theme" Target="../theme/theme4.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5" Type="http://schemas.openxmlformats.org/officeDocument/2006/relationships/slideLayout" Target="../slideLayouts/slideLayout29.xml"/><Relationship Id="rId14" Type="http://schemas.openxmlformats.org/officeDocument/2006/relationships/slideLayout" Target="../slideLayouts/slideLayout28.xml"/><Relationship Id="rId17" Type="http://schemas.openxmlformats.org/officeDocument/2006/relationships/slideLayout" Target="../slideLayouts/slideLayout31.xml"/><Relationship Id="rId16" Type="http://schemas.openxmlformats.org/officeDocument/2006/relationships/slideLayout" Target="../slideLayouts/slideLayout30.xml"/><Relationship Id="rId19" Type="http://schemas.openxmlformats.org/officeDocument/2006/relationships/slideLayout" Target="../slideLayouts/slideLayout33.xml"/><Relationship Id="rId18"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0" name="Shape 90"/>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5" name="Shape 23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94" r:id="rId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hyperlink" Target="https://sustainabilityadvantage.com/wp-content/uploads/2010/07/Blog-07-20-10-Slide-3.jpg" TargetMode="Externa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27.png"/><Relationship Id="rId5"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1.jpg"/><Relationship Id="rId4" Type="http://schemas.openxmlformats.org/officeDocument/2006/relationships/image" Target="../media/image30.jpg"/><Relationship Id="rId5" Type="http://schemas.openxmlformats.org/officeDocument/2006/relationships/image" Target="../media/image26.jpg"/><Relationship Id="rId6" Type="http://schemas.openxmlformats.org/officeDocument/2006/relationships/image" Target="../media/image3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37.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3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4.png"/><Relationship Id="rId4" Type="http://schemas.openxmlformats.org/officeDocument/2006/relationships/image" Target="../media/image12.png"/><Relationship Id="rId5" Type="http://schemas.openxmlformats.org/officeDocument/2006/relationships/image" Target="../media/image20.png"/><Relationship Id="rId6"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8.jp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1"/>
          <p:cNvSpPr txBox="1"/>
          <p:nvPr>
            <p:ph type="title"/>
          </p:nvPr>
        </p:nvSpPr>
        <p:spPr>
          <a:xfrm>
            <a:off x="937239" y="1769143"/>
            <a:ext cx="10392227" cy="402200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171616"/>
              </a:buClr>
              <a:buSzPts val="3000"/>
              <a:buFont typeface="Arial"/>
              <a:buNone/>
            </a:pPr>
            <a:r>
              <a:rPr b="1" lang="en-GB" sz="3000">
                <a:solidFill>
                  <a:srgbClr val="171616"/>
                </a:solidFill>
                <a:latin typeface="Arial"/>
                <a:ea typeface="Arial"/>
                <a:cs typeface="Arial"/>
                <a:sym typeface="Arial"/>
              </a:rPr>
              <a:t>KURSUS MALAYSIA MADANI PERKHIDMATAN AWAM</a:t>
            </a:r>
            <a:br>
              <a:rPr b="1" lang="en-GB" sz="4200">
                <a:solidFill>
                  <a:srgbClr val="171616"/>
                </a:solidFill>
                <a:latin typeface="Arial"/>
                <a:ea typeface="Arial"/>
                <a:cs typeface="Arial"/>
                <a:sym typeface="Arial"/>
              </a:rPr>
            </a:br>
            <a:br>
              <a:rPr b="1" lang="en-GB" sz="4200">
                <a:solidFill>
                  <a:srgbClr val="171616"/>
                </a:solidFill>
                <a:latin typeface="Arial"/>
                <a:ea typeface="Arial"/>
                <a:cs typeface="Arial"/>
                <a:sym typeface="Arial"/>
              </a:rPr>
            </a:br>
            <a:br>
              <a:rPr b="1" lang="en-GB" sz="4200">
                <a:solidFill>
                  <a:srgbClr val="171616"/>
                </a:solidFill>
                <a:latin typeface="Arial"/>
                <a:ea typeface="Arial"/>
                <a:cs typeface="Arial"/>
                <a:sym typeface="Arial"/>
              </a:rPr>
            </a:br>
            <a:r>
              <a:rPr b="1" lang="en-GB" sz="5100">
                <a:solidFill>
                  <a:srgbClr val="002060"/>
                </a:solidFill>
                <a:latin typeface="Arial"/>
                <a:ea typeface="Arial"/>
                <a:cs typeface="Arial"/>
                <a:sym typeface="Arial"/>
              </a:rPr>
              <a:t>NILAI TERAS KEMAMPANAN</a:t>
            </a:r>
            <a:br>
              <a:rPr b="1" lang="en-GB" sz="3000">
                <a:solidFill>
                  <a:srgbClr val="171616"/>
                </a:solidFill>
                <a:latin typeface="Arial"/>
                <a:ea typeface="Arial"/>
                <a:cs typeface="Arial"/>
                <a:sym typeface="Arial"/>
              </a:rPr>
            </a:br>
            <a:br>
              <a:rPr b="1" lang="en-GB" sz="3000">
                <a:solidFill>
                  <a:srgbClr val="171616"/>
                </a:solidFill>
                <a:latin typeface="Arial"/>
                <a:ea typeface="Arial"/>
                <a:cs typeface="Arial"/>
                <a:sym typeface="Arial"/>
              </a:rPr>
            </a:br>
            <a:br>
              <a:rPr b="1" lang="en-GB" sz="3000">
                <a:solidFill>
                  <a:srgbClr val="171616"/>
                </a:solidFill>
                <a:latin typeface="Arial"/>
                <a:ea typeface="Arial"/>
                <a:cs typeface="Arial"/>
                <a:sym typeface="Arial"/>
              </a:rPr>
            </a:br>
            <a:br>
              <a:rPr b="1" lang="en-GB" sz="3000">
                <a:solidFill>
                  <a:srgbClr val="171616"/>
                </a:solidFill>
                <a:latin typeface="Arial"/>
                <a:ea typeface="Arial"/>
                <a:cs typeface="Arial"/>
                <a:sym typeface="Arial"/>
              </a:rPr>
            </a:br>
            <a:endParaRPr b="1" i="1" sz="3000">
              <a:solidFill>
                <a:srgbClr val="171616"/>
              </a:solidFill>
              <a:latin typeface="Arial"/>
              <a:ea typeface="Arial"/>
              <a:cs typeface="Arial"/>
              <a:sym typeface="Arial"/>
            </a:endParaRPr>
          </a:p>
        </p:txBody>
      </p:sp>
      <p:pic>
        <p:nvPicPr>
          <p:cNvPr descr="C:\Users\asif\Desktop\BACK UP\LOGO\Jata Negara.png" id="242" name="Google Shape;242;p1"/>
          <p:cNvPicPr preferRelativeResize="0"/>
          <p:nvPr/>
        </p:nvPicPr>
        <p:blipFill rotWithShape="1">
          <a:blip r:embed="rId3">
            <a:alphaModFix/>
          </a:blip>
          <a:srcRect b="0" l="0" r="0" t="0"/>
          <a:stretch/>
        </p:blipFill>
        <p:spPr>
          <a:xfrm>
            <a:off x="5419566" y="567603"/>
            <a:ext cx="1352863" cy="112710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10"/>
          <p:cNvSpPr txBox="1"/>
          <p:nvPr>
            <p:ph idx="12" type="sldNum"/>
          </p:nvPr>
        </p:nvSpPr>
        <p:spPr>
          <a:xfrm>
            <a:off x="8610600" y="660574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grpSp>
        <p:nvGrpSpPr>
          <p:cNvPr id="360" name="Google Shape;360;p10"/>
          <p:cNvGrpSpPr/>
          <p:nvPr/>
        </p:nvGrpSpPr>
        <p:grpSpPr>
          <a:xfrm>
            <a:off x="2407468" y="337379"/>
            <a:ext cx="7377065" cy="729768"/>
            <a:chOff x="2407468" y="337379"/>
            <a:chExt cx="7377065" cy="729768"/>
          </a:xfrm>
        </p:grpSpPr>
        <p:sp>
          <p:nvSpPr>
            <p:cNvPr id="361" name="Google Shape;361;p10"/>
            <p:cNvSpPr/>
            <p:nvPr/>
          </p:nvSpPr>
          <p:spPr>
            <a:xfrm>
              <a:off x="2407468" y="337379"/>
              <a:ext cx="7377065" cy="532315"/>
            </a:xfrm>
            <a:prstGeom prst="roundRect">
              <a:avLst>
                <a:gd fmla="val 30767" name="adj"/>
              </a:avLst>
            </a:prstGeom>
            <a:gradFill>
              <a:gsLst>
                <a:gs pos="0">
                  <a:srgbClr val="548135"/>
                </a:gs>
                <a:gs pos="2000">
                  <a:srgbClr val="548135"/>
                </a:gs>
                <a:gs pos="100000">
                  <a:srgbClr val="92D050"/>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2" name="Google Shape;362;p10"/>
            <p:cNvSpPr/>
            <p:nvPr/>
          </p:nvSpPr>
          <p:spPr>
            <a:xfrm>
              <a:off x="3705953" y="404100"/>
              <a:ext cx="4780095" cy="663047"/>
            </a:xfrm>
            <a:prstGeom prst="roundRect">
              <a:avLst>
                <a:gd fmla="val 20583"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2300">
                  <a:solidFill>
                    <a:srgbClr val="202124"/>
                  </a:solidFill>
                  <a:latin typeface="Arial"/>
                  <a:ea typeface="Arial"/>
                  <a:cs typeface="Arial"/>
                  <a:sym typeface="Arial"/>
                </a:rPr>
                <a:t>MODEL BULATAN 3 BERTINDIH </a:t>
              </a:r>
              <a:r>
                <a:rPr b="1" lang="en-GB" sz="2300">
                  <a:solidFill>
                    <a:schemeClr val="dk1"/>
                  </a:solidFill>
                  <a:latin typeface="Arial"/>
                  <a:ea typeface="Arial"/>
                  <a:cs typeface="Arial"/>
                  <a:sym typeface="Arial"/>
                </a:rPr>
                <a:t>KEMAMPANAN</a:t>
              </a:r>
              <a:endParaRPr b="1" sz="2300">
                <a:solidFill>
                  <a:schemeClr val="dk1"/>
                </a:solidFill>
                <a:latin typeface="Arial"/>
                <a:ea typeface="Arial"/>
                <a:cs typeface="Arial"/>
                <a:sym typeface="Arial"/>
              </a:endParaRPr>
            </a:p>
          </p:txBody>
        </p:sp>
      </p:grpSp>
      <p:pic>
        <p:nvPicPr>
          <p:cNvPr id="363" name="Google Shape;363;p10">
            <a:hlinkClick r:id="rId3"/>
          </p:cNvPr>
          <p:cNvPicPr preferRelativeResize="0"/>
          <p:nvPr/>
        </p:nvPicPr>
        <p:blipFill rotWithShape="1">
          <a:blip r:embed="rId4">
            <a:alphaModFix/>
          </a:blip>
          <a:srcRect b="0" l="0" r="0" t="0"/>
          <a:stretch/>
        </p:blipFill>
        <p:spPr>
          <a:xfrm>
            <a:off x="838200" y="1245098"/>
            <a:ext cx="9994153" cy="536064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7" name="Shape 367"/>
        <p:cNvGrpSpPr/>
        <p:nvPr/>
      </p:nvGrpSpPr>
      <p:grpSpPr>
        <a:xfrm>
          <a:off x="0" y="0"/>
          <a:ext cx="0" cy="0"/>
          <a:chOff x="0" y="0"/>
          <a:chExt cx="0" cy="0"/>
        </a:xfrm>
      </p:grpSpPr>
      <p:sp>
        <p:nvSpPr>
          <p:cNvPr id="368" name="Google Shape;368;p11"/>
          <p:cNvSpPr txBox="1"/>
          <p:nvPr>
            <p:ph type="title"/>
          </p:nvPr>
        </p:nvSpPr>
        <p:spPr>
          <a:xfrm>
            <a:off x="5827048" y="407987"/>
            <a:ext cx="5721484"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500"/>
              <a:buFont typeface="Calibri"/>
              <a:buNone/>
            </a:pPr>
            <a:r>
              <a:rPr lang="en-GB" sz="3500"/>
              <a:t>MENGURUS PERUBAHAN KE ARAH KEMAMPANAN</a:t>
            </a:r>
            <a:endParaRPr sz="3500"/>
          </a:p>
        </p:txBody>
      </p:sp>
      <p:grpSp>
        <p:nvGrpSpPr>
          <p:cNvPr id="369" name="Google Shape;369;p11"/>
          <p:cNvGrpSpPr/>
          <p:nvPr/>
        </p:nvGrpSpPr>
        <p:grpSpPr>
          <a:xfrm>
            <a:off x="5827048" y="2256192"/>
            <a:ext cx="5721483" cy="3575927"/>
            <a:chOff x="0" y="387705"/>
            <a:chExt cx="5721483" cy="3575927"/>
          </a:xfrm>
        </p:grpSpPr>
        <p:sp>
          <p:nvSpPr>
            <p:cNvPr id="370" name="Google Shape;370;p11"/>
            <p:cNvSpPr/>
            <p:nvPr/>
          </p:nvSpPr>
          <p:spPr>
            <a:xfrm>
              <a:off x="0" y="387705"/>
              <a:ext cx="1787963" cy="1072778"/>
            </a:xfrm>
            <a:prstGeom prst="rect">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1"/>
            <p:cNvSpPr txBox="1"/>
            <p:nvPr/>
          </p:nvSpPr>
          <p:spPr>
            <a:xfrm>
              <a:off x="0" y="387705"/>
              <a:ext cx="1787963" cy="1072778"/>
            </a:xfrm>
            <a:prstGeom prst="rect">
              <a:avLst/>
            </a:prstGeom>
            <a:noFill/>
            <a:ln>
              <a:noFill/>
            </a:ln>
          </p:spPr>
          <p:txBody>
            <a:bodyPr anchorCtr="0" anchor="ctr" bIns="49525" lIns="49525" spcFirstLastPara="1" rIns="49525" wrap="square" tIns="49525">
              <a:noAutofit/>
            </a:bodyPr>
            <a:lstStyle/>
            <a:p>
              <a:pPr indent="0" lvl="0" marL="0" marR="0" rtl="0" algn="ctr">
                <a:lnSpc>
                  <a:spcPct val="90000"/>
                </a:lnSpc>
                <a:spcBef>
                  <a:spcPts val="0"/>
                </a:spcBef>
                <a:spcAft>
                  <a:spcPts val="0"/>
                </a:spcAft>
                <a:buClr>
                  <a:schemeClr val="lt1"/>
                </a:buClr>
                <a:buSzPts val="1300"/>
                <a:buFont typeface="Calibri"/>
                <a:buNone/>
              </a:pPr>
              <a:r>
                <a:rPr lang="en-GB" sz="1300">
                  <a:solidFill>
                    <a:schemeClr val="lt1"/>
                  </a:solidFill>
                  <a:latin typeface="Calibri"/>
                  <a:ea typeface="Calibri"/>
                  <a:cs typeface="Calibri"/>
                  <a:sym typeface="Calibri"/>
                </a:rPr>
                <a:t>Menurut Zakaria Ahmad ( 1993), strategi-strategi yang perlu diberi perhatian – </a:t>
              </a:r>
              <a:endParaRPr sz="1300">
                <a:solidFill>
                  <a:schemeClr val="lt1"/>
                </a:solidFill>
                <a:latin typeface="Calibri"/>
                <a:ea typeface="Calibri"/>
                <a:cs typeface="Calibri"/>
                <a:sym typeface="Calibri"/>
              </a:endParaRPr>
            </a:p>
          </p:txBody>
        </p:sp>
        <p:sp>
          <p:nvSpPr>
            <p:cNvPr id="372" name="Google Shape;372;p11"/>
            <p:cNvSpPr/>
            <p:nvPr/>
          </p:nvSpPr>
          <p:spPr>
            <a:xfrm>
              <a:off x="1966760" y="387705"/>
              <a:ext cx="1787963" cy="1072778"/>
            </a:xfrm>
            <a:prstGeom prst="rect">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1"/>
            <p:cNvSpPr txBox="1"/>
            <p:nvPr/>
          </p:nvSpPr>
          <p:spPr>
            <a:xfrm>
              <a:off x="1966760" y="387705"/>
              <a:ext cx="1787963" cy="1072778"/>
            </a:xfrm>
            <a:prstGeom prst="rect">
              <a:avLst/>
            </a:prstGeom>
            <a:noFill/>
            <a:ln>
              <a:noFill/>
            </a:ln>
          </p:spPr>
          <p:txBody>
            <a:bodyPr anchorCtr="0" anchor="ctr" bIns="49525" lIns="49525" spcFirstLastPara="1" rIns="49525" wrap="square" tIns="49525">
              <a:noAutofit/>
            </a:bodyPr>
            <a:lstStyle/>
            <a:p>
              <a:pPr indent="0" lvl="0" marL="0" marR="0" rtl="0" algn="ctr">
                <a:lnSpc>
                  <a:spcPct val="90000"/>
                </a:lnSpc>
                <a:spcBef>
                  <a:spcPts val="0"/>
                </a:spcBef>
                <a:spcAft>
                  <a:spcPts val="0"/>
                </a:spcAft>
                <a:buClr>
                  <a:schemeClr val="lt1"/>
                </a:buClr>
                <a:buSzPts val="1300"/>
                <a:buFont typeface="Calibri"/>
                <a:buNone/>
              </a:pPr>
              <a:r>
                <a:rPr lang="en-GB" sz="1300">
                  <a:solidFill>
                    <a:schemeClr val="lt1"/>
                  </a:solidFill>
                  <a:latin typeface="Calibri"/>
                  <a:ea typeface="Calibri"/>
                  <a:cs typeface="Calibri"/>
                  <a:sym typeface="Calibri"/>
                </a:rPr>
                <a:t>Memahami misi, matlamat dan objektif organisasi.</a:t>
              </a:r>
              <a:endParaRPr sz="1300">
                <a:solidFill>
                  <a:schemeClr val="lt1"/>
                </a:solidFill>
                <a:latin typeface="Calibri"/>
                <a:ea typeface="Calibri"/>
                <a:cs typeface="Calibri"/>
                <a:sym typeface="Calibri"/>
              </a:endParaRPr>
            </a:p>
          </p:txBody>
        </p:sp>
        <p:sp>
          <p:nvSpPr>
            <p:cNvPr id="374" name="Google Shape;374;p11"/>
            <p:cNvSpPr/>
            <p:nvPr/>
          </p:nvSpPr>
          <p:spPr>
            <a:xfrm>
              <a:off x="3933520" y="387705"/>
              <a:ext cx="1787963" cy="1072778"/>
            </a:xfrm>
            <a:prstGeom prst="rect">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1"/>
            <p:cNvSpPr txBox="1"/>
            <p:nvPr/>
          </p:nvSpPr>
          <p:spPr>
            <a:xfrm>
              <a:off x="3933520" y="387705"/>
              <a:ext cx="1787963" cy="1072778"/>
            </a:xfrm>
            <a:prstGeom prst="rect">
              <a:avLst/>
            </a:prstGeom>
            <a:noFill/>
            <a:ln>
              <a:noFill/>
            </a:ln>
          </p:spPr>
          <p:txBody>
            <a:bodyPr anchorCtr="0" anchor="ctr" bIns="49525" lIns="49525" spcFirstLastPara="1" rIns="49525" wrap="square" tIns="49525">
              <a:noAutofit/>
            </a:bodyPr>
            <a:lstStyle/>
            <a:p>
              <a:pPr indent="0" lvl="0" marL="0" marR="0" rtl="0" algn="ctr">
                <a:lnSpc>
                  <a:spcPct val="90000"/>
                </a:lnSpc>
                <a:spcBef>
                  <a:spcPts val="0"/>
                </a:spcBef>
                <a:spcAft>
                  <a:spcPts val="0"/>
                </a:spcAft>
                <a:buClr>
                  <a:schemeClr val="lt1"/>
                </a:buClr>
                <a:buSzPts val="1300"/>
                <a:buFont typeface="Calibri"/>
                <a:buNone/>
              </a:pPr>
              <a:r>
                <a:rPr lang="en-GB" sz="1300">
                  <a:solidFill>
                    <a:schemeClr val="lt1"/>
                  </a:solidFill>
                  <a:latin typeface="Calibri"/>
                  <a:ea typeface="Calibri"/>
                  <a:cs typeface="Calibri"/>
                  <a:sym typeface="Calibri"/>
                </a:rPr>
                <a:t>Menyatakan dengan jelas ekspektasi organisasi.</a:t>
              </a:r>
              <a:endParaRPr sz="1300">
                <a:solidFill>
                  <a:schemeClr val="lt1"/>
                </a:solidFill>
                <a:latin typeface="Calibri"/>
                <a:ea typeface="Calibri"/>
                <a:cs typeface="Calibri"/>
                <a:sym typeface="Calibri"/>
              </a:endParaRPr>
            </a:p>
          </p:txBody>
        </p:sp>
        <p:sp>
          <p:nvSpPr>
            <p:cNvPr id="376" name="Google Shape;376;p11"/>
            <p:cNvSpPr/>
            <p:nvPr/>
          </p:nvSpPr>
          <p:spPr>
            <a:xfrm>
              <a:off x="0" y="1639279"/>
              <a:ext cx="1787963" cy="1072778"/>
            </a:xfrm>
            <a:prstGeom prst="rect">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1"/>
            <p:cNvSpPr txBox="1"/>
            <p:nvPr/>
          </p:nvSpPr>
          <p:spPr>
            <a:xfrm>
              <a:off x="0" y="1639279"/>
              <a:ext cx="1787963" cy="1072778"/>
            </a:xfrm>
            <a:prstGeom prst="rect">
              <a:avLst/>
            </a:prstGeom>
            <a:noFill/>
            <a:ln>
              <a:noFill/>
            </a:ln>
          </p:spPr>
          <p:txBody>
            <a:bodyPr anchorCtr="0" anchor="ctr" bIns="49525" lIns="49525" spcFirstLastPara="1" rIns="49525" wrap="square" tIns="49525">
              <a:noAutofit/>
            </a:bodyPr>
            <a:lstStyle/>
            <a:p>
              <a:pPr indent="0" lvl="0" marL="0" marR="0" rtl="0" algn="ctr">
                <a:lnSpc>
                  <a:spcPct val="90000"/>
                </a:lnSpc>
                <a:spcBef>
                  <a:spcPts val="0"/>
                </a:spcBef>
                <a:spcAft>
                  <a:spcPts val="0"/>
                </a:spcAft>
                <a:buClr>
                  <a:schemeClr val="lt1"/>
                </a:buClr>
                <a:buSzPts val="1300"/>
                <a:buFont typeface="Calibri"/>
                <a:buNone/>
              </a:pPr>
              <a:r>
                <a:rPr lang="en-GB" sz="1300">
                  <a:solidFill>
                    <a:schemeClr val="lt1"/>
                  </a:solidFill>
                  <a:latin typeface="Calibri"/>
                  <a:ea typeface="Calibri"/>
                  <a:cs typeface="Calibri"/>
                  <a:sym typeface="Calibri"/>
                </a:rPr>
                <a:t>Mengkaji dan memahami sejarah perkembangan dan kemajuan organisasi. </a:t>
              </a:r>
              <a:endParaRPr sz="1300">
                <a:solidFill>
                  <a:schemeClr val="lt1"/>
                </a:solidFill>
                <a:latin typeface="Calibri"/>
                <a:ea typeface="Calibri"/>
                <a:cs typeface="Calibri"/>
                <a:sym typeface="Calibri"/>
              </a:endParaRPr>
            </a:p>
          </p:txBody>
        </p:sp>
        <p:sp>
          <p:nvSpPr>
            <p:cNvPr id="378" name="Google Shape;378;p11"/>
            <p:cNvSpPr/>
            <p:nvPr/>
          </p:nvSpPr>
          <p:spPr>
            <a:xfrm>
              <a:off x="1966760" y="1639279"/>
              <a:ext cx="1787963" cy="1072778"/>
            </a:xfrm>
            <a:prstGeom prst="rect">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1"/>
            <p:cNvSpPr txBox="1"/>
            <p:nvPr/>
          </p:nvSpPr>
          <p:spPr>
            <a:xfrm>
              <a:off x="1966760" y="1639279"/>
              <a:ext cx="1787963" cy="1072778"/>
            </a:xfrm>
            <a:prstGeom prst="rect">
              <a:avLst/>
            </a:prstGeom>
            <a:noFill/>
            <a:ln>
              <a:noFill/>
            </a:ln>
          </p:spPr>
          <p:txBody>
            <a:bodyPr anchorCtr="0" anchor="ctr" bIns="49525" lIns="49525" spcFirstLastPara="1" rIns="49525" wrap="square" tIns="49525">
              <a:noAutofit/>
            </a:bodyPr>
            <a:lstStyle/>
            <a:p>
              <a:pPr indent="0" lvl="0" marL="0" marR="0" rtl="0" algn="ctr">
                <a:lnSpc>
                  <a:spcPct val="90000"/>
                </a:lnSpc>
                <a:spcBef>
                  <a:spcPts val="0"/>
                </a:spcBef>
                <a:spcAft>
                  <a:spcPts val="0"/>
                </a:spcAft>
                <a:buClr>
                  <a:schemeClr val="lt1"/>
                </a:buClr>
                <a:buSzPts val="1300"/>
                <a:buFont typeface="Calibri"/>
                <a:buNone/>
              </a:pPr>
              <a:r>
                <a:rPr lang="en-GB" sz="1300">
                  <a:solidFill>
                    <a:schemeClr val="lt1"/>
                  </a:solidFill>
                  <a:latin typeface="Calibri"/>
                  <a:ea typeface="Calibri"/>
                  <a:cs typeface="Calibri"/>
                  <a:sym typeface="Calibri"/>
                </a:rPr>
                <a:t>Menganalisis pencapaian masa lampau. </a:t>
              </a:r>
              <a:endParaRPr sz="1300">
                <a:solidFill>
                  <a:schemeClr val="lt1"/>
                </a:solidFill>
                <a:latin typeface="Calibri"/>
                <a:ea typeface="Calibri"/>
                <a:cs typeface="Calibri"/>
                <a:sym typeface="Calibri"/>
              </a:endParaRPr>
            </a:p>
          </p:txBody>
        </p:sp>
        <p:sp>
          <p:nvSpPr>
            <p:cNvPr id="380" name="Google Shape;380;p11"/>
            <p:cNvSpPr/>
            <p:nvPr/>
          </p:nvSpPr>
          <p:spPr>
            <a:xfrm>
              <a:off x="3933520" y="1639279"/>
              <a:ext cx="1787963" cy="1072778"/>
            </a:xfrm>
            <a:prstGeom prst="rect">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1"/>
            <p:cNvSpPr txBox="1"/>
            <p:nvPr/>
          </p:nvSpPr>
          <p:spPr>
            <a:xfrm>
              <a:off x="3933520" y="1639279"/>
              <a:ext cx="1787963" cy="1072778"/>
            </a:xfrm>
            <a:prstGeom prst="rect">
              <a:avLst/>
            </a:prstGeom>
            <a:noFill/>
            <a:ln>
              <a:noFill/>
            </a:ln>
          </p:spPr>
          <p:txBody>
            <a:bodyPr anchorCtr="0" anchor="ctr" bIns="49525" lIns="49525" spcFirstLastPara="1" rIns="49525" wrap="square" tIns="49525">
              <a:noAutofit/>
            </a:bodyPr>
            <a:lstStyle/>
            <a:p>
              <a:pPr indent="0" lvl="0" marL="0" marR="0" rtl="0" algn="ctr">
                <a:lnSpc>
                  <a:spcPct val="90000"/>
                </a:lnSpc>
                <a:spcBef>
                  <a:spcPts val="0"/>
                </a:spcBef>
                <a:spcAft>
                  <a:spcPts val="0"/>
                </a:spcAft>
                <a:buClr>
                  <a:schemeClr val="lt1"/>
                </a:buClr>
                <a:buSzPts val="1300"/>
                <a:buFont typeface="Calibri"/>
                <a:buNone/>
              </a:pPr>
              <a:r>
                <a:rPr lang="en-GB" sz="1300">
                  <a:solidFill>
                    <a:schemeClr val="lt1"/>
                  </a:solidFill>
                  <a:latin typeface="Calibri"/>
                  <a:ea typeface="Calibri"/>
                  <a:cs typeface="Calibri"/>
                  <a:sym typeface="Calibri"/>
                </a:rPr>
                <a:t>Memahami dan menganalisis budaya yang telah wujud dan diamalkan oleh organisasi. </a:t>
              </a:r>
              <a:endParaRPr sz="1300">
                <a:solidFill>
                  <a:schemeClr val="lt1"/>
                </a:solidFill>
                <a:latin typeface="Calibri"/>
                <a:ea typeface="Calibri"/>
                <a:cs typeface="Calibri"/>
                <a:sym typeface="Calibri"/>
              </a:endParaRPr>
            </a:p>
          </p:txBody>
        </p:sp>
        <p:sp>
          <p:nvSpPr>
            <p:cNvPr id="382" name="Google Shape;382;p11"/>
            <p:cNvSpPr/>
            <p:nvPr/>
          </p:nvSpPr>
          <p:spPr>
            <a:xfrm>
              <a:off x="1966760" y="2890854"/>
              <a:ext cx="1787963" cy="1072778"/>
            </a:xfrm>
            <a:prstGeom prst="rect">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1"/>
            <p:cNvSpPr txBox="1"/>
            <p:nvPr/>
          </p:nvSpPr>
          <p:spPr>
            <a:xfrm>
              <a:off x="1966760" y="2890854"/>
              <a:ext cx="1787963" cy="1072778"/>
            </a:xfrm>
            <a:prstGeom prst="rect">
              <a:avLst/>
            </a:prstGeom>
            <a:noFill/>
            <a:ln>
              <a:noFill/>
            </a:ln>
          </p:spPr>
          <p:txBody>
            <a:bodyPr anchorCtr="0" anchor="ctr" bIns="49525" lIns="49525" spcFirstLastPara="1" rIns="49525" wrap="square" tIns="49525">
              <a:noAutofit/>
            </a:bodyPr>
            <a:lstStyle/>
            <a:p>
              <a:pPr indent="0" lvl="0" marL="0" marR="0" rtl="0" algn="ctr">
                <a:lnSpc>
                  <a:spcPct val="90000"/>
                </a:lnSpc>
                <a:spcBef>
                  <a:spcPts val="0"/>
                </a:spcBef>
                <a:spcAft>
                  <a:spcPts val="0"/>
                </a:spcAft>
                <a:buClr>
                  <a:schemeClr val="lt1"/>
                </a:buClr>
                <a:buSzPts val="1300"/>
                <a:buFont typeface="Calibri"/>
                <a:buNone/>
              </a:pPr>
              <a:r>
                <a:rPr lang="en-GB" sz="1300">
                  <a:solidFill>
                    <a:schemeClr val="lt1"/>
                  </a:solidFill>
                  <a:latin typeface="Calibri"/>
                  <a:ea typeface="Calibri"/>
                  <a:cs typeface="Calibri"/>
                  <a:sym typeface="Calibri"/>
                </a:rPr>
                <a:t>Menentukan dan menjelaskan strategi-strategi baru yang hendak dilaksanakan</a:t>
              </a:r>
              <a:endParaRPr sz="1300">
                <a:solidFill>
                  <a:schemeClr val="lt1"/>
                </a:solidFill>
                <a:latin typeface="Calibri"/>
                <a:ea typeface="Calibri"/>
                <a:cs typeface="Calibri"/>
                <a:sym typeface="Calibri"/>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grpSp>
        <p:nvGrpSpPr>
          <p:cNvPr id="388" name="Google Shape;388;p12"/>
          <p:cNvGrpSpPr/>
          <p:nvPr/>
        </p:nvGrpSpPr>
        <p:grpSpPr>
          <a:xfrm>
            <a:off x="10088992" y="1183372"/>
            <a:ext cx="815482" cy="2093505"/>
            <a:chOff x="10088992" y="2028102"/>
            <a:chExt cx="815482" cy="2093505"/>
          </a:xfrm>
        </p:grpSpPr>
        <p:grpSp>
          <p:nvGrpSpPr>
            <p:cNvPr id="389" name="Google Shape;389;p12"/>
            <p:cNvGrpSpPr/>
            <p:nvPr/>
          </p:nvGrpSpPr>
          <p:grpSpPr>
            <a:xfrm rot="10800000">
              <a:off x="10088992" y="2028102"/>
              <a:ext cx="815482" cy="891098"/>
              <a:chOff x="2195736" y="5121188"/>
              <a:chExt cx="901189" cy="900100"/>
            </a:xfrm>
          </p:grpSpPr>
          <p:sp>
            <p:nvSpPr>
              <p:cNvPr id="390" name="Google Shape;390;p12"/>
              <p:cNvSpPr/>
              <p:nvPr/>
            </p:nvSpPr>
            <p:spPr>
              <a:xfrm>
                <a:off x="2195736" y="5121188"/>
                <a:ext cx="901189" cy="900100"/>
              </a:xfrm>
              <a:custGeom>
                <a:rect b="b" l="l" r="r" t="t"/>
                <a:pathLst>
                  <a:path extrusionOk="0" h="1800199" w="1802378">
                    <a:moveTo>
                      <a:pt x="0" y="0"/>
                    </a:moveTo>
                    <a:lnTo>
                      <a:pt x="1802378" y="0"/>
                    </a:lnTo>
                    <a:lnTo>
                      <a:pt x="1802378" y="289727"/>
                    </a:lnTo>
                    <a:lnTo>
                      <a:pt x="1801366" y="289727"/>
                    </a:lnTo>
                    <a:lnTo>
                      <a:pt x="901188" y="1800199"/>
                    </a:lnTo>
                    <a:lnTo>
                      <a:pt x="1012" y="289727"/>
                    </a:lnTo>
                    <a:lnTo>
                      <a:pt x="0" y="289727"/>
                    </a:lnTo>
                    <a:lnTo>
                      <a:pt x="0" y="288030"/>
                    </a:lnTo>
                    <a:close/>
                  </a:path>
                </a:pathLst>
              </a:custGeom>
              <a:gradFill>
                <a:gsLst>
                  <a:gs pos="0">
                    <a:srgbClr val="AFD497"/>
                  </a:gs>
                  <a:gs pos="100000">
                    <a:srgbClr val="AFD497"/>
                  </a:gs>
                </a:gsLst>
                <a:lin ang="19799999"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chemeClr val="lt1"/>
                  </a:solidFill>
                  <a:latin typeface="Calibri"/>
                  <a:ea typeface="Calibri"/>
                  <a:cs typeface="Calibri"/>
                  <a:sym typeface="Calibri"/>
                </a:endParaRPr>
              </a:p>
            </p:txBody>
          </p:sp>
          <p:sp>
            <p:nvSpPr>
              <p:cNvPr id="391" name="Google Shape;391;p12"/>
              <p:cNvSpPr/>
              <p:nvPr/>
            </p:nvSpPr>
            <p:spPr>
              <a:xfrm>
                <a:off x="2195737" y="5121188"/>
                <a:ext cx="679522" cy="893666"/>
              </a:xfrm>
              <a:custGeom>
                <a:rect b="b" l="l" r="r" t="t"/>
                <a:pathLst>
                  <a:path extrusionOk="0" h="1787331" w="1359043">
                    <a:moveTo>
                      <a:pt x="0" y="0"/>
                    </a:moveTo>
                    <a:lnTo>
                      <a:pt x="1359043" y="0"/>
                    </a:lnTo>
                    <a:lnTo>
                      <a:pt x="1359043" y="212596"/>
                    </a:lnTo>
                    <a:lnTo>
                      <a:pt x="893519" y="1787331"/>
                    </a:lnTo>
                    <a:lnTo>
                      <a:pt x="1012" y="289727"/>
                    </a:lnTo>
                    <a:lnTo>
                      <a:pt x="0" y="289727"/>
                    </a:lnTo>
                    <a:lnTo>
                      <a:pt x="0" y="288030"/>
                    </a:lnTo>
                    <a:close/>
                  </a:path>
                </a:pathLst>
              </a:custGeom>
              <a:gradFill>
                <a:gsLst>
                  <a:gs pos="0">
                    <a:srgbClr val="BDDCA8"/>
                  </a:gs>
                  <a:gs pos="100000">
                    <a:srgbClr val="BDDCA8"/>
                  </a:gs>
                </a:gsLst>
                <a:lin ang="19799999"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chemeClr val="lt1"/>
                  </a:solidFill>
                  <a:latin typeface="Calibri"/>
                  <a:ea typeface="Calibri"/>
                  <a:cs typeface="Calibri"/>
                  <a:sym typeface="Calibri"/>
                </a:endParaRPr>
              </a:p>
            </p:txBody>
          </p:sp>
          <p:sp>
            <p:nvSpPr>
              <p:cNvPr id="392" name="Google Shape;392;p12"/>
              <p:cNvSpPr/>
              <p:nvPr/>
            </p:nvSpPr>
            <p:spPr>
              <a:xfrm>
                <a:off x="2195737" y="5121188"/>
                <a:ext cx="450922" cy="894945"/>
              </a:xfrm>
              <a:custGeom>
                <a:rect b="b" l="l" r="r" t="t"/>
                <a:pathLst>
                  <a:path extrusionOk="0" h="1789890" w="901843">
                    <a:moveTo>
                      <a:pt x="0" y="0"/>
                    </a:moveTo>
                    <a:lnTo>
                      <a:pt x="897414" y="0"/>
                    </a:lnTo>
                    <a:lnTo>
                      <a:pt x="901843" y="212596"/>
                    </a:lnTo>
                    <a:lnTo>
                      <a:pt x="895045" y="1789890"/>
                    </a:lnTo>
                    <a:lnTo>
                      <a:pt x="1012" y="289727"/>
                    </a:lnTo>
                    <a:lnTo>
                      <a:pt x="0" y="289727"/>
                    </a:lnTo>
                    <a:lnTo>
                      <a:pt x="0" y="288030"/>
                    </a:lnTo>
                    <a:close/>
                  </a:path>
                </a:pathLst>
              </a:custGeom>
              <a:gradFill>
                <a:gsLst>
                  <a:gs pos="0">
                    <a:srgbClr val="D3E7C5"/>
                  </a:gs>
                  <a:gs pos="100000">
                    <a:srgbClr val="D3E7C5"/>
                  </a:gs>
                </a:gsLst>
                <a:lin ang="19799999"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chemeClr val="lt1"/>
                  </a:solidFill>
                  <a:latin typeface="Calibri"/>
                  <a:ea typeface="Calibri"/>
                  <a:cs typeface="Calibri"/>
                  <a:sym typeface="Calibri"/>
                </a:endParaRPr>
              </a:p>
            </p:txBody>
          </p:sp>
          <p:sp>
            <p:nvSpPr>
              <p:cNvPr id="393" name="Google Shape;393;p12"/>
              <p:cNvSpPr/>
              <p:nvPr/>
            </p:nvSpPr>
            <p:spPr>
              <a:xfrm>
                <a:off x="2195736" y="5121188"/>
                <a:ext cx="448123" cy="895953"/>
              </a:xfrm>
              <a:custGeom>
                <a:rect b="b" l="l" r="r" t="t"/>
                <a:pathLst>
                  <a:path extrusionOk="0" h="1791906" w="896246">
                    <a:moveTo>
                      <a:pt x="0" y="0"/>
                    </a:moveTo>
                    <a:lnTo>
                      <a:pt x="440115" y="0"/>
                    </a:lnTo>
                    <a:lnTo>
                      <a:pt x="452263" y="212596"/>
                    </a:lnTo>
                    <a:lnTo>
                      <a:pt x="896246" y="1791906"/>
                    </a:lnTo>
                    <a:lnTo>
                      <a:pt x="1012" y="289727"/>
                    </a:lnTo>
                    <a:lnTo>
                      <a:pt x="0" y="289727"/>
                    </a:lnTo>
                    <a:lnTo>
                      <a:pt x="0" y="288030"/>
                    </a:lnTo>
                    <a:close/>
                  </a:path>
                </a:pathLst>
              </a:custGeom>
              <a:gradFill>
                <a:gsLst>
                  <a:gs pos="0">
                    <a:srgbClr val="E1EFD8"/>
                  </a:gs>
                  <a:gs pos="100000">
                    <a:srgbClr val="E1EFD8"/>
                  </a:gs>
                </a:gsLst>
                <a:lin ang="19799999"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chemeClr val="lt1"/>
                  </a:solidFill>
                  <a:latin typeface="Calibri"/>
                  <a:ea typeface="Calibri"/>
                  <a:cs typeface="Calibri"/>
                  <a:sym typeface="Calibri"/>
                </a:endParaRPr>
              </a:p>
            </p:txBody>
          </p:sp>
          <p:sp>
            <p:nvSpPr>
              <p:cNvPr id="394" name="Google Shape;394;p12"/>
              <p:cNvSpPr/>
              <p:nvPr/>
            </p:nvSpPr>
            <p:spPr>
              <a:xfrm>
                <a:off x="2542419" y="5815404"/>
                <a:ext cx="203587" cy="204540"/>
              </a:xfrm>
              <a:custGeom>
                <a:rect b="b" l="l" r="r" t="t"/>
                <a:pathLst>
                  <a:path extrusionOk="0" h="1800199" w="1791810">
                    <a:moveTo>
                      <a:pt x="229620" y="140779"/>
                    </a:moveTo>
                    <a:cubicBezTo>
                      <a:pt x="334730" y="140779"/>
                      <a:pt x="422984" y="212958"/>
                      <a:pt x="445844" y="310765"/>
                    </a:cubicBezTo>
                    <a:lnTo>
                      <a:pt x="454300" y="310765"/>
                    </a:lnTo>
                    <a:lnTo>
                      <a:pt x="462757" y="310765"/>
                    </a:lnTo>
                    <a:cubicBezTo>
                      <a:pt x="485617" y="212958"/>
                      <a:pt x="573869" y="140779"/>
                      <a:pt x="678980" y="140779"/>
                    </a:cubicBezTo>
                    <a:cubicBezTo>
                      <a:pt x="784090" y="140779"/>
                      <a:pt x="872344" y="212958"/>
                      <a:pt x="895204" y="310765"/>
                    </a:cubicBezTo>
                    <a:lnTo>
                      <a:pt x="903659" y="310765"/>
                    </a:lnTo>
                    <a:lnTo>
                      <a:pt x="903660" y="310765"/>
                    </a:lnTo>
                    <a:lnTo>
                      <a:pt x="912116" y="310765"/>
                    </a:lnTo>
                    <a:cubicBezTo>
                      <a:pt x="934976" y="212958"/>
                      <a:pt x="1023228" y="140779"/>
                      <a:pt x="1128339" y="140779"/>
                    </a:cubicBezTo>
                    <a:cubicBezTo>
                      <a:pt x="1233450" y="140779"/>
                      <a:pt x="1321703" y="212958"/>
                      <a:pt x="1344563" y="310765"/>
                    </a:cubicBezTo>
                    <a:lnTo>
                      <a:pt x="1353019" y="310765"/>
                    </a:lnTo>
                    <a:lnTo>
                      <a:pt x="1361476" y="310765"/>
                    </a:lnTo>
                    <a:cubicBezTo>
                      <a:pt x="1384336" y="212958"/>
                      <a:pt x="1472588" y="140779"/>
                      <a:pt x="1577699" y="140779"/>
                    </a:cubicBezTo>
                    <a:cubicBezTo>
                      <a:pt x="1680932" y="140779"/>
                      <a:pt x="1767904" y="210402"/>
                      <a:pt x="1791810" y="305762"/>
                    </a:cubicBezTo>
                    <a:lnTo>
                      <a:pt x="901188" y="1800199"/>
                    </a:lnTo>
                    <a:lnTo>
                      <a:pt x="13460" y="310615"/>
                    </a:lnTo>
                    <a:cubicBezTo>
                      <a:pt x="36351" y="212881"/>
                      <a:pt x="124565" y="140779"/>
                      <a:pt x="229620" y="140779"/>
                    </a:cubicBezTo>
                    <a:close/>
                    <a:moveTo>
                      <a:pt x="0" y="0"/>
                    </a:moveTo>
                    <a:lnTo>
                      <a:pt x="1" y="0"/>
                    </a:lnTo>
                    <a:lnTo>
                      <a:pt x="4940" y="0"/>
                    </a:lnTo>
                    <a:lnTo>
                      <a:pt x="4940" y="296318"/>
                    </a:lnTo>
                    <a:lnTo>
                      <a:pt x="1012" y="289727"/>
                    </a:lnTo>
                    <a:lnTo>
                      <a:pt x="1" y="289727"/>
                    </a:lnTo>
                    <a:lnTo>
                      <a:pt x="0" y="289727"/>
                    </a:lnTo>
                    <a:lnTo>
                      <a:pt x="0" y="288030"/>
                    </a:lnTo>
                    <a:close/>
                  </a:path>
                </a:pathLst>
              </a:custGeom>
              <a:gradFill>
                <a:gsLst>
                  <a:gs pos="0">
                    <a:srgbClr val="385623"/>
                  </a:gs>
                  <a:gs pos="15000">
                    <a:srgbClr val="385623"/>
                  </a:gs>
                  <a:gs pos="100000">
                    <a:srgbClr val="A8D08C"/>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chemeClr val="lt1"/>
                  </a:solidFill>
                  <a:latin typeface="Calibri"/>
                  <a:ea typeface="Calibri"/>
                  <a:cs typeface="Calibri"/>
                  <a:sym typeface="Calibri"/>
                </a:endParaRPr>
              </a:p>
            </p:txBody>
          </p:sp>
        </p:grpSp>
        <p:grpSp>
          <p:nvGrpSpPr>
            <p:cNvPr id="395" name="Google Shape;395;p12"/>
            <p:cNvGrpSpPr/>
            <p:nvPr/>
          </p:nvGrpSpPr>
          <p:grpSpPr>
            <a:xfrm rot="10800000">
              <a:off x="10088992" y="2838426"/>
              <a:ext cx="815482" cy="1283181"/>
              <a:chOff x="6012160" y="5085257"/>
              <a:chExt cx="713025" cy="1121963"/>
            </a:xfrm>
          </p:grpSpPr>
          <p:sp>
            <p:nvSpPr>
              <p:cNvPr id="396" name="Google Shape;396;p12"/>
              <p:cNvSpPr/>
              <p:nvPr/>
            </p:nvSpPr>
            <p:spPr>
              <a:xfrm>
                <a:off x="6012160" y="5085257"/>
                <a:ext cx="237600" cy="1121963"/>
              </a:xfrm>
              <a:custGeom>
                <a:rect b="b" l="l" r="r" t="t"/>
                <a:pathLst>
                  <a:path extrusionOk="0" h="4392488" w="571061">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chemeClr val="lt1"/>
                  </a:solidFill>
                  <a:latin typeface="Calibri"/>
                  <a:ea typeface="Calibri"/>
                  <a:cs typeface="Calibri"/>
                  <a:sym typeface="Calibri"/>
                </a:endParaRPr>
              </a:p>
            </p:txBody>
          </p:sp>
          <p:sp>
            <p:nvSpPr>
              <p:cNvPr id="397" name="Google Shape;397;p12"/>
              <p:cNvSpPr/>
              <p:nvPr/>
            </p:nvSpPr>
            <p:spPr>
              <a:xfrm>
                <a:off x="6249872" y="5085257"/>
                <a:ext cx="237600" cy="1121963"/>
              </a:xfrm>
              <a:custGeom>
                <a:rect b="b" l="l" r="r" t="t"/>
                <a:pathLst>
                  <a:path extrusionOk="0" h="4392488" w="571061">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chemeClr val="lt1"/>
                  </a:solidFill>
                  <a:latin typeface="Calibri"/>
                  <a:ea typeface="Calibri"/>
                  <a:cs typeface="Calibri"/>
                  <a:sym typeface="Calibri"/>
                </a:endParaRPr>
              </a:p>
            </p:txBody>
          </p:sp>
          <p:sp>
            <p:nvSpPr>
              <p:cNvPr id="398" name="Google Shape;398;p12"/>
              <p:cNvSpPr/>
              <p:nvPr/>
            </p:nvSpPr>
            <p:spPr>
              <a:xfrm>
                <a:off x="6487585" y="5085257"/>
                <a:ext cx="237600" cy="1121963"/>
              </a:xfrm>
              <a:custGeom>
                <a:rect b="b" l="l" r="r" t="t"/>
                <a:pathLst>
                  <a:path extrusionOk="0" h="4392488" w="571061">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chemeClr val="lt1"/>
                  </a:solidFill>
                  <a:latin typeface="Calibri"/>
                  <a:ea typeface="Calibri"/>
                  <a:cs typeface="Calibri"/>
                  <a:sym typeface="Calibri"/>
                </a:endParaRPr>
              </a:p>
            </p:txBody>
          </p:sp>
        </p:grpSp>
      </p:grpSp>
      <p:grpSp>
        <p:nvGrpSpPr>
          <p:cNvPr id="399" name="Google Shape;399;p12"/>
          <p:cNvGrpSpPr/>
          <p:nvPr/>
        </p:nvGrpSpPr>
        <p:grpSpPr>
          <a:xfrm rot="10800000">
            <a:off x="10088992" y="3179993"/>
            <a:ext cx="815482" cy="3494703"/>
            <a:chOff x="6012160" y="2852937"/>
            <a:chExt cx="713025" cy="3055630"/>
          </a:xfrm>
        </p:grpSpPr>
        <p:sp>
          <p:nvSpPr>
            <p:cNvPr id="400" name="Google Shape;400;p12"/>
            <p:cNvSpPr/>
            <p:nvPr/>
          </p:nvSpPr>
          <p:spPr>
            <a:xfrm>
              <a:off x="6487585" y="2852937"/>
              <a:ext cx="237600" cy="305563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chemeClr val="lt1"/>
                </a:solidFill>
                <a:latin typeface="Calibri"/>
                <a:ea typeface="Calibri"/>
                <a:cs typeface="Calibri"/>
                <a:sym typeface="Calibri"/>
              </a:endParaRPr>
            </a:p>
          </p:txBody>
        </p:sp>
        <p:sp>
          <p:nvSpPr>
            <p:cNvPr id="401" name="Google Shape;401;p12"/>
            <p:cNvSpPr/>
            <p:nvPr/>
          </p:nvSpPr>
          <p:spPr>
            <a:xfrm>
              <a:off x="6250133" y="2852937"/>
              <a:ext cx="237600" cy="305563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chemeClr val="lt1"/>
                </a:solidFill>
                <a:latin typeface="Calibri"/>
                <a:ea typeface="Calibri"/>
                <a:cs typeface="Calibri"/>
                <a:sym typeface="Calibri"/>
              </a:endParaRPr>
            </a:p>
          </p:txBody>
        </p:sp>
        <p:sp>
          <p:nvSpPr>
            <p:cNvPr id="402" name="Google Shape;402;p12"/>
            <p:cNvSpPr/>
            <p:nvPr/>
          </p:nvSpPr>
          <p:spPr>
            <a:xfrm>
              <a:off x="6012160" y="2852937"/>
              <a:ext cx="237600" cy="305563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chemeClr val="lt1"/>
                </a:solidFill>
                <a:latin typeface="Calibri"/>
                <a:ea typeface="Calibri"/>
                <a:cs typeface="Calibri"/>
                <a:sym typeface="Calibri"/>
              </a:endParaRPr>
            </a:p>
          </p:txBody>
        </p:sp>
      </p:grpSp>
      <p:sp>
        <p:nvSpPr>
          <p:cNvPr id="403" name="Google Shape;403;p12"/>
          <p:cNvSpPr txBox="1"/>
          <p:nvPr>
            <p:ph idx="1" type="body"/>
          </p:nvPr>
        </p:nvSpPr>
        <p:spPr>
          <a:xfrm>
            <a:off x="323529" y="339509"/>
            <a:ext cx="11573197" cy="72424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500"/>
              <a:buNone/>
            </a:pPr>
            <a:r>
              <a:rPr b="1" lang="en-GB" sz="4500">
                <a:solidFill>
                  <a:schemeClr val="dk1"/>
                </a:solidFill>
                <a:latin typeface="Arial Narrow"/>
                <a:ea typeface="Arial Narrow"/>
                <a:cs typeface="Arial Narrow"/>
                <a:sym typeface="Arial Narrow"/>
              </a:rPr>
              <a:t>PENINGKATAN MUTU PERKHIDMATAN AWAM </a:t>
            </a:r>
            <a:endParaRPr b="1" sz="4500">
              <a:solidFill>
                <a:schemeClr val="dk1"/>
              </a:solidFill>
              <a:latin typeface="Arial Narrow"/>
              <a:ea typeface="Arial Narrow"/>
              <a:cs typeface="Arial Narrow"/>
              <a:sym typeface="Arial Narrow"/>
            </a:endParaRPr>
          </a:p>
        </p:txBody>
      </p:sp>
      <p:sp>
        <p:nvSpPr>
          <p:cNvPr id="404" name="Google Shape;404;p12"/>
          <p:cNvSpPr txBox="1"/>
          <p:nvPr/>
        </p:nvSpPr>
        <p:spPr>
          <a:xfrm>
            <a:off x="1793160" y="1992392"/>
            <a:ext cx="5974216"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Arial"/>
              <a:buNone/>
            </a:pPr>
            <a:r>
              <a:t/>
            </a:r>
            <a:endParaRPr sz="1400">
              <a:solidFill>
                <a:schemeClr val="dk1"/>
              </a:solidFill>
              <a:latin typeface="Calibri"/>
              <a:ea typeface="Calibri"/>
              <a:cs typeface="Calibri"/>
              <a:sym typeface="Calibri"/>
            </a:endParaRPr>
          </a:p>
        </p:txBody>
      </p:sp>
      <p:sp>
        <p:nvSpPr>
          <p:cNvPr id="405" name="Google Shape;405;p12"/>
          <p:cNvSpPr txBox="1"/>
          <p:nvPr/>
        </p:nvSpPr>
        <p:spPr>
          <a:xfrm>
            <a:off x="1943150" y="1978003"/>
            <a:ext cx="5974216" cy="794064"/>
          </a:xfrm>
          <a:prstGeom prst="rect">
            <a:avLst/>
          </a:prstGeom>
          <a:noFill/>
          <a:ln>
            <a:noFill/>
          </a:ln>
        </p:spPr>
        <p:txBody>
          <a:bodyPr anchorCtr="0" anchor="t" bIns="45700" lIns="91425" spcFirstLastPara="1" rIns="91425" wrap="square" tIns="45700">
            <a:spAutoFit/>
          </a:bodyPr>
          <a:lstStyle/>
          <a:p>
            <a:pPr indent="0" lvl="0" marL="0" marR="0" rtl="0" algn="ctr">
              <a:lnSpc>
                <a:spcPct val="95000"/>
              </a:lnSpc>
              <a:spcBef>
                <a:spcPts val="0"/>
              </a:spcBef>
              <a:spcAft>
                <a:spcPts val="0"/>
              </a:spcAft>
              <a:buNone/>
            </a:pPr>
            <a:r>
              <a:rPr b="1" lang="en-GB" sz="2400">
                <a:solidFill>
                  <a:schemeClr val="dk1"/>
                </a:solidFill>
                <a:latin typeface="Calibri"/>
                <a:ea typeface="Calibri"/>
                <a:cs typeface="Calibri"/>
                <a:sym typeface="Calibri"/>
              </a:rPr>
              <a:t>Pengumbalan dasar Ekonomi, Sosial dan Alam Sekitar</a:t>
            </a:r>
            <a:endParaRPr b="1" sz="2400">
              <a:solidFill>
                <a:schemeClr val="dk1"/>
              </a:solidFill>
              <a:latin typeface="Calibri"/>
              <a:ea typeface="Calibri"/>
              <a:cs typeface="Calibri"/>
              <a:sym typeface="Calibri"/>
            </a:endParaRPr>
          </a:p>
        </p:txBody>
      </p:sp>
      <p:grpSp>
        <p:nvGrpSpPr>
          <p:cNvPr id="406" name="Google Shape;406;p12"/>
          <p:cNvGrpSpPr/>
          <p:nvPr/>
        </p:nvGrpSpPr>
        <p:grpSpPr>
          <a:xfrm>
            <a:off x="1893553" y="3000526"/>
            <a:ext cx="6067023" cy="1587692"/>
            <a:chOff x="6260268" y="387597"/>
            <a:chExt cx="2977520" cy="1587692"/>
          </a:xfrm>
        </p:grpSpPr>
        <p:sp>
          <p:nvSpPr>
            <p:cNvPr id="407" name="Google Shape;407;p12"/>
            <p:cNvSpPr txBox="1"/>
            <p:nvPr/>
          </p:nvSpPr>
          <p:spPr>
            <a:xfrm>
              <a:off x="6260268" y="1532091"/>
              <a:ext cx="2931973" cy="443198"/>
            </a:xfrm>
            <a:prstGeom prst="rect">
              <a:avLst/>
            </a:prstGeom>
            <a:noFill/>
            <a:ln>
              <a:noFill/>
            </a:ln>
          </p:spPr>
          <p:txBody>
            <a:bodyPr anchorCtr="0" anchor="t" bIns="45700" lIns="91425" spcFirstLastPara="1" rIns="91425" wrap="square" tIns="45700">
              <a:spAutoFit/>
            </a:bodyPr>
            <a:lstStyle/>
            <a:p>
              <a:pPr indent="0" lvl="0" marL="0" marR="0" rtl="0" algn="ctr">
                <a:lnSpc>
                  <a:spcPct val="95000"/>
                </a:lnSpc>
                <a:spcBef>
                  <a:spcPts val="0"/>
                </a:spcBef>
                <a:spcAft>
                  <a:spcPts val="0"/>
                </a:spcAft>
                <a:buNone/>
              </a:pPr>
              <a:r>
                <a:rPr b="1" lang="en-GB" sz="2400">
                  <a:solidFill>
                    <a:schemeClr val="dk1"/>
                  </a:solidFill>
                  <a:latin typeface="Calibri"/>
                  <a:ea typeface="Calibri"/>
                  <a:cs typeface="Calibri"/>
                  <a:sym typeface="Calibri"/>
                </a:rPr>
                <a:t>latihan pembangunan diri</a:t>
              </a:r>
              <a:endParaRPr b="1" sz="2400">
                <a:solidFill>
                  <a:schemeClr val="dk1"/>
                </a:solidFill>
                <a:latin typeface="Calibri"/>
                <a:ea typeface="Calibri"/>
                <a:cs typeface="Calibri"/>
                <a:sym typeface="Calibri"/>
              </a:endParaRPr>
            </a:p>
          </p:txBody>
        </p:sp>
        <p:sp>
          <p:nvSpPr>
            <p:cNvPr id="408" name="Google Shape;408;p12"/>
            <p:cNvSpPr txBox="1"/>
            <p:nvPr/>
          </p:nvSpPr>
          <p:spPr>
            <a:xfrm>
              <a:off x="6305815" y="387597"/>
              <a:ext cx="2931973" cy="794064"/>
            </a:xfrm>
            <a:prstGeom prst="rect">
              <a:avLst/>
            </a:prstGeom>
            <a:noFill/>
            <a:ln>
              <a:noFill/>
            </a:ln>
          </p:spPr>
          <p:txBody>
            <a:bodyPr anchorCtr="0" anchor="t" bIns="45700" lIns="91425" spcFirstLastPara="1" rIns="91425" wrap="square" tIns="45700">
              <a:spAutoFit/>
            </a:bodyPr>
            <a:lstStyle/>
            <a:p>
              <a:pPr indent="0" lvl="0" marL="0" marR="0" rtl="0" algn="ctr">
                <a:lnSpc>
                  <a:spcPct val="95000"/>
                </a:lnSpc>
                <a:spcBef>
                  <a:spcPts val="0"/>
                </a:spcBef>
                <a:spcAft>
                  <a:spcPts val="0"/>
                </a:spcAft>
                <a:buNone/>
              </a:pPr>
              <a:r>
                <a:rPr b="1" lang="en-GB" sz="2400">
                  <a:solidFill>
                    <a:schemeClr val="dk1"/>
                  </a:solidFill>
                  <a:latin typeface="Calibri"/>
                  <a:ea typeface="Calibri"/>
                  <a:cs typeface="Calibri"/>
                  <a:sym typeface="Calibri"/>
                </a:rPr>
                <a:t>Penguatkuasaan undang-undang dan kerjasama bersama antara agensi</a:t>
              </a:r>
              <a:endParaRPr b="1" sz="2400">
                <a:solidFill>
                  <a:schemeClr val="dk1"/>
                </a:solidFill>
                <a:latin typeface="Calibri"/>
                <a:ea typeface="Calibri"/>
                <a:cs typeface="Calibri"/>
                <a:sym typeface="Calibri"/>
              </a:endParaRPr>
            </a:p>
          </p:txBody>
        </p:sp>
      </p:grpSp>
      <p:sp>
        <p:nvSpPr>
          <p:cNvPr id="409" name="Google Shape;409;p12"/>
          <p:cNvSpPr/>
          <p:nvPr/>
        </p:nvSpPr>
        <p:spPr>
          <a:xfrm>
            <a:off x="1021372" y="1844440"/>
            <a:ext cx="693414" cy="693414"/>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Calibri"/>
              <a:ea typeface="Calibri"/>
              <a:cs typeface="Calibri"/>
              <a:sym typeface="Calibri"/>
            </a:endParaRPr>
          </a:p>
        </p:txBody>
      </p:sp>
      <p:sp>
        <p:nvSpPr>
          <p:cNvPr id="410" name="Google Shape;410;p12"/>
          <p:cNvSpPr/>
          <p:nvPr/>
        </p:nvSpPr>
        <p:spPr>
          <a:xfrm>
            <a:off x="1021372" y="2995964"/>
            <a:ext cx="693414" cy="693414"/>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Calibri"/>
              <a:ea typeface="Calibri"/>
              <a:cs typeface="Calibri"/>
              <a:sym typeface="Calibri"/>
            </a:endParaRPr>
          </a:p>
        </p:txBody>
      </p:sp>
      <p:sp>
        <p:nvSpPr>
          <p:cNvPr id="411" name="Google Shape;411;p12"/>
          <p:cNvSpPr/>
          <p:nvPr/>
        </p:nvSpPr>
        <p:spPr>
          <a:xfrm>
            <a:off x="1021372" y="4147490"/>
            <a:ext cx="693414" cy="693414"/>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Calibri"/>
              <a:ea typeface="Calibri"/>
              <a:cs typeface="Calibri"/>
              <a:sym typeface="Calibri"/>
            </a:endParaRPr>
          </a:p>
        </p:txBody>
      </p:sp>
      <p:sp>
        <p:nvSpPr>
          <p:cNvPr id="412" name="Google Shape;412;p12"/>
          <p:cNvSpPr/>
          <p:nvPr/>
        </p:nvSpPr>
        <p:spPr>
          <a:xfrm rot="-1402049">
            <a:off x="8805959" y="1183667"/>
            <a:ext cx="1973124" cy="2786761"/>
          </a:xfrm>
          <a:custGeom>
            <a:rect b="b" l="l" r="r" t="t"/>
            <a:pathLst>
              <a:path extrusionOk="0" h="2786761" w="1973124">
                <a:moveTo>
                  <a:pt x="1017383" y="309509"/>
                </a:moveTo>
                <a:lnTo>
                  <a:pt x="969191" y="421047"/>
                </a:lnTo>
                <a:lnTo>
                  <a:pt x="1953526" y="1980230"/>
                </a:lnTo>
                <a:cubicBezTo>
                  <a:pt x="1979657" y="2026801"/>
                  <a:pt x="1979657" y="2100891"/>
                  <a:pt x="1953526" y="2145345"/>
                </a:cubicBezTo>
                <a:lnTo>
                  <a:pt x="1621859" y="2750772"/>
                </a:lnTo>
                <a:cubicBezTo>
                  <a:pt x="1615830" y="2763475"/>
                  <a:pt x="1619287" y="2727809"/>
                  <a:pt x="1595729" y="2786761"/>
                </a:cubicBezTo>
                <a:cubicBezTo>
                  <a:pt x="1631911" y="2723254"/>
                  <a:pt x="1649498" y="2658463"/>
                  <a:pt x="1641772" y="2615786"/>
                </a:cubicBezTo>
                <a:lnTo>
                  <a:pt x="1235705" y="1975930"/>
                </a:lnTo>
                <a:lnTo>
                  <a:pt x="680015" y="1091225"/>
                </a:lnTo>
                <a:lnTo>
                  <a:pt x="676399" y="1099593"/>
                </a:lnTo>
                <a:lnTo>
                  <a:pt x="676171" y="1099233"/>
                </a:lnTo>
                <a:lnTo>
                  <a:pt x="619390" y="1230650"/>
                </a:lnTo>
                <a:lnTo>
                  <a:pt x="0" y="0"/>
                </a:lnTo>
                <a:lnTo>
                  <a:pt x="1017383" y="309509"/>
                </a:lnTo>
                <a:close/>
              </a:path>
            </a:pathLst>
          </a:custGeom>
          <a:gradFill>
            <a:gsLst>
              <a:gs pos="0">
                <a:srgbClr val="2E75B5"/>
              </a:gs>
              <a:gs pos="100000">
                <a:schemeClr val="accent5"/>
              </a:gs>
            </a:gsLst>
            <a:lin ang="5400000" scaled="0"/>
          </a:grad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2700">
              <a:solidFill>
                <a:srgbClr val="595959"/>
              </a:solidFill>
              <a:latin typeface="Calibri"/>
              <a:ea typeface="Calibri"/>
              <a:cs typeface="Calibri"/>
              <a:sym typeface="Calibri"/>
            </a:endParaRPr>
          </a:p>
        </p:txBody>
      </p:sp>
      <p:sp>
        <p:nvSpPr>
          <p:cNvPr id="413" name="Google Shape;413;p12"/>
          <p:cNvSpPr/>
          <p:nvPr/>
        </p:nvSpPr>
        <p:spPr>
          <a:xfrm rot="-1402049">
            <a:off x="8805959" y="2177130"/>
            <a:ext cx="1973124" cy="2786761"/>
          </a:xfrm>
          <a:custGeom>
            <a:rect b="b" l="l" r="r" t="t"/>
            <a:pathLst>
              <a:path extrusionOk="0" h="2786761" w="1973124">
                <a:moveTo>
                  <a:pt x="1017383" y="309509"/>
                </a:moveTo>
                <a:lnTo>
                  <a:pt x="969191" y="421047"/>
                </a:lnTo>
                <a:lnTo>
                  <a:pt x="1953526" y="1980230"/>
                </a:lnTo>
                <a:cubicBezTo>
                  <a:pt x="1979657" y="2026801"/>
                  <a:pt x="1979657" y="2100891"/>
                  <a:pt x="1953526" y="2145345"/>
                </a:cubicBezTo>
                <a:lnTo>
                  <a:pt x="1621859" y="2750772"/>
                </a:lnTo>
                <a:cubicBezTo>
                  <a:pt x="1615830" y="2763475"/>
                  <a:pt x="1619287" y="2727809"/>
                  <a:pt x="1595729" y="2786761"/>
                </a:cubicBezTo>
                <a:cubicBezTo>
                  <a:pt x="1631911" y="2723254"/>
                  <a:pt x="1649498" y="2658463"/>
                  <a:pt x="1641772" y="2615786"/>
                </a:cubicBezTo>
                <a:lnTo>
                  <a:pt x="1235705" y="1975930"/>
                </a:lnTo>
                <a:lnTo>
                  <a:pt x="680015" y="1091225"/>
                </a:lnTo>
                <a:lnTo>
                  <a:pt x="676399" y="1099593"/>
                </a:lnTo>
                <a:lnTo>
                  <a:pt x="676171" y="1099233"/>
                </a:lnTo>
                <a:lnTo>
                  <a:pt x="619390" y="1230650"/>
                </a:lnTo>
                <a:lnTo>
                  <a:pt x="0" y="0"/>
                </a:lnTo>
                <a:lnTo>
                  <a:pt x="1017383" y="309509"/>
                </a:lnTo>
                <a:close/>
              </a:path>
            </a:pathLst>
          </a:custGeom>
          <a:gradFill>
            <a:gsLst>
              <a:gs pos="0">
                <a:srgbClr val="BF9000"/>
              </a:gs>
              <a:gs pos="100000">
                <a:schemeClr val="accent4"/>
              </a:gs>
            </a:gsLst>
            <a:lin ang="5400000" scaled="0"/>
          </a:grad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414" name="Google Shape;414;p12"/>
          <p:cNvSpPr/>
          <p:nvPr/>
        </p:nvSpPr>
        <p:spPr>
          <a:xfrm rot="-1402049">
            <a:off x="8805959" y="3170593"/>
            <a:ext cx="1973124" cy="2786761"/>
          </a:xfrm>
          <a:custGeom>
            <a:rect b="b" l="l" r="r" t="t"/>
            <a:pathLst>
              <a:path extrusionOk="0" h="2786761" w="1973124">
                <a:moveTo>
                  <a:pt x="1017383" y="309509"/>
                </a:moveTo>
                <a:lnTo>
                  <a:pt x="969191" y="421047"/>
                </a:lnTo>
                <a:lnTo>
                  <a:pt x="1953526" y="1980230"/>
                </a:lnTo>
                <a:cubicBezTo>
                  <a:pt x="1979657" y="2026801"/>
                  <a:pt x="1979657" y="2100891"/>
                  <a:pt x="1953526" y="2145345"/>
                </a:cubicBezTo>
                <a:lnTo>
                  <a:pt x="1621859" y="2750772"/>
                </a:lnTo>
                <a:cubicBezTo>
                  <a:pt x="1615830" y="2763475"/>
                  <a:pt x="1619287" y="2727809"/>
                  <a:pt x="1595729" y="2786761"/>
                </a:cubicBezTo>
                <a:cubicBezTo>
                  <a:pt x="1631911" y="2723254"/>
                  <a:pt x="1649498" y="2658463"/>
                  <a:pt x="1641772" y="2615786"/>
                </a:cubicBezTo>
                <a:lnTo>
                  <a:pt x="1235705" y="1975930"/>
                </a:lnTo>
                <a:lnTo>
                  <a:pt x="680015" y="1091225"/>
                </a:lnTo>
                <a:lnTo>
                  <a:pt x="676399" y="1099593"/>
                </a:lnTo>
                <a:lnTo>
                  <a:pt x="676171" y="1099233"/>
                </a:lnTo>
                <a:lnTo>
                  <a:pt x="619390" y="1230650"/>
                </a:lnTo>
                <a:lnTo>
                  <a:pt x="0" y="0"/>
                </a:lnTo>
                <a:lnTo>
                  <a:pt x="1017383" y="309509"/>
                </a:lnTo>
                <a:close/>
              </a:path>
            </a:pathLst>
          </a:custGeom>
          <a:gradFill>
            <a:gsLst>
              <a:gs pos="0">
                <a:srgbClr val="7B7B7B"/>
              </a:gs>
              <a:gs pos="100000">
                <a:srgbClr val="8EC043"/>
              </a:gs>
            </a:gsLst>
            <a:lin ang="5400000" scaled="0"/>
          </a:grad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415" name="Google Shape;415;p12"/>
          <p:cNvSpPr/>
          <p:nvPr/>
        </p:nvSpPr>
        <p:spPr>
          <a:xfrm rot="2700000">
            <a:off x="1245277" y="3121033"/>
            <a:ext cx="265920" cy="476745"/>
          </a:xfrm>
          <a:custGeom>
            <a:rect b="b" l="l" r="r" t="t"/>
            <a:pathLst>
              <a:path extrusionOk="0" h="4001999" w="2232248">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6" name="Google Shape;416;p12"/>
          <p:cNvSpPr/>
          <p:nvPr/>
        </p:nvSpPr>
        <p:spPr>
          <a:xfrm>
            <a:off x="1213507" y="2028102"/>
            <a:ext cx="329463" cy="308407"/>
          </a:xfrm>
          <a:custGeom>
            <a:rect b="b" l="l" r="r" t="t"/>
            <a:pathLst>
              <a:path extrusionOk="0" h="3032924" w="3239999">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7" name="Google Shape;417;p12"/>
          <p:cNvSpPr/>
          <p:nvPr/>
        </p:nvSpPr>
        <p:spPr>
          <a:xfrm flipH="1">
            <a:off x="1179258" y="4352102"/>
            <a:ext cx="391682" cy="323114"/>
          </a:xfrm>
          <a:custGeom>
            <a:rect b="b" l="l" r="r" t="t"/>
            <a:pathLst>
              <a:path extrusionOk="0" h="2654282" w="3217557">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8" name="Google Shape;418;p12"/>
          <p:cNvSpPr/>
          <p:nvPr/>
        </p:nvSpPr>
        <p:spPr>
          <a:xfrm rot="-1402049">
            <a:off x="8805959" y="4164056"/>
            <a:ext cx="1973124" cy="2786761"/>
          </a:xfrm>
          <a:custGeom>
            <a:rect b="b" l="l" r="r" t="t"/>
            <a:pathLst>
              <a:path extrusionOk="0" h="2786761" w="1973124">
                <a:moveTo>
                  <a:pt x="1017383" y="309509"/>
                </a:moveTo>
                <a:lnTo>
                  <a:pt x="969191" y="421047"/>
                </a:lnTo>
                <a:lnTo>
                  <a:pt x="1953526" y="1980230"/>
                </a:lnTo>
                <a:cubicBezTo>
                  <a:pt x="1979657" y="2026801"/>
                  <a:pt x="1979657" y="2100891"/>
                  <a:pt x="1953526" y="2145345"/>
                </a:cubicBezTo>
                <a:lnTo>
                  <a:pt x="1621859" y="2750772"/>
                </a:lnTo>
                <a:cubicBezTo>
                  <a:pt x="1615830" y="2763475"/>
                  <a:pt x="1619287" y="2727809"/>
                  <a:pt x="1595729" y="2786761"/>
                </a:cubicBezTo>
                <a:cubicBezTo>
                  <a:pt x="1631911" y="2723254"/>
                  <a:pt x="1649498" y="2658463"/>
                  <a:pt x="1641772" y="2615786"/>
                </a:cubicBezTo>
                <a:lnTo>
                  <a:pt x="1235705" y="1975930"/>
                </a:lnTo>
                <a:lnTo>
                  <a:pt x="680015" y="1091225"/>
                </a:lnTo>
                <a:lnTo>
                  <a:pt x="676399" y="1099593"/>
                </a:lnTo>
                <a:lnTo>
                  <a:pt x="676171" y="1099233"/>
                </a:lnTo>
                <a:lnTo>
                  <a:pt x="619390" y="1230650"/>
                </a:lnTo>
                <a:lnTo>
                  <a:pt x="0" y="0"/>
                </a:lnTo>
                <a:lnTo>
                  <a:pt x="1017383" y="309509"/>
                </a:lnTo>
                <a:close/>
              </a:path>
            </a:pathLst>
          </a:custGeom>
          <a:gradFill>
            <a:gsLst>
              <a:gs pos="0">
                <a:srgbClr val="2F5496"/>
              </a:gs>
              <a:gs pos="98000">
                <a:schemeClr val="accent1"/>
              </a:gs>
              <a:gs pos="100000">
                <a:schemeClr val="accent1"/>
              </a:gs>
            </a:gsLst>
            <a:lin ang="5400000" scaled="0"/>
          </a:grad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419" name="Google Shape;419;p12"/>
          <p:cNvSpPr/>
          <p:nvPr/>
        </p:nvSpPr>
        <p:spPr>
          <a:xfrm rot="10800000">
            <a:off x="10088695" y="6515550"/>
            <a:ext cx="815480" cy="318294"/>
          </a:xfrm>
          <a:custGeom>
            <a:rect b="b" l="l" r="r" t="t"/>
            <a:pathLst>
              <a:path extrusionOk="0" h="555383" w="713024">
                <a:moveTo>
                  <a:pt x="0" y="277692"/>
                </a:moveTo>
                <a:lnTo>
                  <a:pt x="217427" y="0"/>
                </a:lnTo>
                <a:lnTo>
                  <a:pt x="486072" y="0"/>
                </a:lnTo>
                <a:lnTo>
                  <a:pt x="713024" y="277692"/>
                </a:lnTo>
                <a:lnTo>
                  <a:pt x="490834" y="553001"/>
                </a:lnTo>
                <a:lnTo>
                  <a:pt x="231715" y="555383"/>
                </a:lnTo>
                <a:lnTo>
                  <a:pt x="0" y="277692"/>
                </a:lnTo>
                <a:close/>
              </a:path>
            </a:pathLst>
          </a:custGeom>
          <a:blipFill rotWithShape="1">
            <a:blip r:embed="rId3">
              <a:alphaModFix/>
            </a:blip>
            <a:tile algn="tl" flip="none" tx="0" sx="1000" ty="0" sy="9000"/>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chemeClr val="lt1"/>
              </a:solidFill>
              <a:latin typeface="Calibri"/>
              <a:ea typeface="Calibri"/>
              <a:cs typeface="Calibri"/>
              <a:sym typeface="Calibri"/>
            </a:endParaRPr>
          </a:p>
        </p:txBody>
      </p:sp>
      <p:sp>
        <p:nvSpPr>
          <p:cNvPr id="420" name="Google Shape;420;p12"/>
          <p:cNvSpPr/>
          <p:nvPr/>
        </p:nvSpPr>
        <p:spPr>
          <a:xfrm rot="10800000">
            <a:off x="10383550" y="6612937"/>
            <a:ext cx="225768" cy="123519"/>
          </a:xfrm>
          <a:prstGeom prst="ellipse">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4" name="Shape 424"/>
        <p:cNvGrpSpPr/>
        <p:nvPr/>
      </p:nvGrpSpPr>
      <p:grpSpPr>
        <a:xfrm>
          <a:off x="0" y="0"/>
          <a:ext cx="0" cy="0"/>
          <a:chOff x="0" y="0"/>
          <a:chExt cx="0" cy="0"/>
        </a:xfrm>
      </p:grpSpPr>
      <p:sp>
        <p:nvSpPr>
          <p:cNvPr id="425" name="Google Shape;425;p13"/>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6" name="Google Shape;426;p13"/>
          <p:cNvSpPr txBox="1"/>
          <p:nvPr/>
        </p:nvSpPr>
        <p:spPr>
          <a:xfrm>
            <a:off x="838200" y="557188"/>
            <a:ext cx="10515600" cy="1133499"/>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lang="en-GB" sz="4800">
                <a:solidFill>
                  <a:schemeClr val="dk1"/>
                </a:solidFill>
                <a:latin typeface="Calibri"/>
                <a:ea typeface="Calibri"/>
                <a:cs typeface="Calibri"/>
                <a:sym typeface="Calibri"/>
              </a:rPr>
              <a:t>PENINGKATAN MUTU KEHIDUPAN RAKYAT</a:t>
            </a:r>
            <a:endParaRPr/>
          </a:p>
        </p:txBody>
      </p:sp>
      <p:grpSp>
        <p:nvGrpSpPr>
          <p:cNvPr id="427" name="Google Shape;427;p13"/>
          <p:cNvGrpSpPr/>
          <p:nvPr/>
        </p:nvGrpSpPr>
        <p:grpSpPr>
          <a:xfrm>
            <a:off x="1256171" y="2816678"/>
            <a:ext cx="9679657" cy="2376787"/>
            <a:chOff x="417971" y="987878"/>
            <a:chExt cx="9679657" cy="2376787"/>
          </a:xfrm>
        </p:grpSpPr>
        <p:sp>
          <p:nvSpPr>
            <p:cNvPr id="428" name="Google Shape;428;p13"/>
            <p:cNvSpPr/>
            <p:nvPr/>
          </p:nvSpPr>
          <p:spPr>
            <a:xfrm>
              <a:off x="1212569" y="987878"/>
              <a:ext cx="1300252" cy="1300252"/>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3"/>
            <p:cNvSpPr/>
            <p:nvPr/>
          </p:nvSpPr>
          <p:spPr>
            <a:xfrm>
              <a:off x="417971" y="2644665"/>
              <a:ext cx="2889450" cy="7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3"/>
            <p:cNvSpPr txBox="1"/>
            <p:nvPr/>
          </p:nvSpPr>
          <p:spPr>
            <a:xfrm>
              <a:off x="417971" y="2644665"/>
              <a:ext cx="2889450" cy="720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2200"/>
                <a:buFont typeface="Calibri"/>
                <a:buNone/>
              </a:pPr>
              <a:r>
                <a:rPr b="1" lang="en-GB" sz="2200">
                  <a:solidFill>
                    <a:schemeClr val="dk1"/>
                  </a:solidFill>
                  <a:latin typeface="Calibri"/>
                  <a:ea typeface="Calibri"/>
                  <a:cs typeface="Calibri"/>
                  <a:sym typeface="Calibri"/>
                </a:rPr>
                <a:t>Memelihara dan memulihara alam sekitar</a:t>
              </a:r>
              <a:endParaRPr sz="2200">
                <a:solidFill>
                  <a:schemeClr val="dk1"/>
                </a:solidFill>
                <a:latin typeface="Calibri"/>
                <a:ea typeface="Calibri"/>
                <a:cs typeface="Calibri"/>
                <a:sym typeface="Calibri"/>
              </a:endParaRPr>
            </a:p>
          </p:txBody>
        </p:sp>
        <p:sp>
          <p:nvSpPr>
            <p:cNvPr id="431" name="Google Shape;431;p13"/>
            <p:cNvSpPr/>
            <p:nvPr/>
          </p:nvSpPr>
          <p:spPr>
            <a:xfrm>
              <a:off x="4607673" y="987878"/>
              <a:ext cx="1300252" cy="1300252"/>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3"/>
            <p:cNvSpPr/>
            <p:nvPr/>
          </p:nvSpPr>
          <p:spPr>
            <a:xfrm>
              <a:off x="3813075" y="2644665"/>
              <a:ext cx="2889450" cy="7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3"/>
            <p:cNvSpPr txBox="1"/>
            <p:nvPr/>
          </p:nvSpPr>
          <p:spPr>
            <a:xfrm>
              <a:off x="3813075" y="2644665"/>
              <a:ext cx="2889450" cy="720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2200"/>
                <a:buFont typeface="Calibri"/>
                <a:buNone/>
              </a:pPr>
              <a:r>
                <a:rPr b="1" lang="en-GB" sz="2200">
                  <a:solidFill>
                    <a:schemeClr val="dk1"/>
                  </a:solidFill>
                  <a:latin typeface="Calibri"/>
                  <a:ea typeface="Calibri"/>
                  <a:cs typeface="Calibri"/>
                  <a:sym typeface="Calibri"/>
                </a:rPr>
                <a:t>Kebajikan sosial</a:t>
              </a:r>
              <a:endParaRPr sz="2200">
                <a:solidFill>
                  <a:schemeClr val="dk1"/>
                </a:solidFill>
                <a:latin typeface="Calibri"/>
                <a:ea typeface="Calibri"/>
                <a:cs typeface="Calibri"/>
                <a:sym typeface="Calibri"/>
              </a:endParaRPr>
            </a:p>
          </p:txBody>
        </p:sp>
        <p:sp>
          <p:nvSpPr>
            <p:cNvPr id="434" name="Google Shape;434;p13"/>
            <p:cNvSpPr/>
            <p:nvPr/>
          </p:nvSpPr>
          <p:spPr>
            <a:xfrm>
              <a:off x="8002777" y="987878"/>
              <a:ext cx="1300252" cy="1300252"/>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3"/>
            <p:cNvSpPr/>
            <p:nvPr/>
          </p:nvSpPr>
          <p:spPr>
            <a:xfrm>
              <a:off x="7208178" y="2644665"/>
              <a:ext cx="2889450" cy="7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3"/>
            <p:cNvSpPr txBox="1"/>
            <p:nvPr/>
          </p:nvSpPr>
          <p:spPr>
            <a:xfrm>
              <a:off x="7208178" y="2644665"/>
              <a:ext cx="2889450" cy="720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2200"/>
                <a:buFont typeface="Calibri"/>
                <a:buNone/>
              </a:pPr>
              <a:r>
                <a:rPr b="1" lang="en-GB" sz="2200">
                  <a:solidFill>
                    <a:schemeClr val="dk1"/>
                  </a:solidFill>
                  <a:latin typeface="Calibri"/>
                  <a:ea typeface="Calibri"/>
                  <a:cs typeface="Calibri"/>
                  <a:sym typeface="Calibri"/>
                </a:rPr>
                <a:t>Pertumbuhan dan kestabilan ekonomi </a:t>
              </a:r>
              <a:endParaRPr sz="2200">
                <a:solidFill>
                  <a:schemeClr val="dk1"/>
                </a:solidFill>
                <a:latin typeface="Calibri"/>
                <a:ea typeface="Calibri"/>
                <a:cs typeface="Calibri"/>
                <a:sym typeface="Calibri"/>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0" name="Shape 440"/>
        <p:cNvGrpSpPr/>
        <p:nvPr/>
      </p:nvGrpSpPr>
      <p:grpSpPr>
        <a:xfrm>
          <a:off x="0" y="0"/>
          <a:ext cx="0" cy="0"/>
          <a:chOff x="0" y="0"/>
          <a:chExt cx="0" cy="0"/>
        </a:xfrm>
      </p:grpSpPr>
      <p:grpSp>
        <p:nvGrpSpPr>
          <p:cNvPr id="441" name="Google Shape;441;p14"/>
          <p:cNvGrpSpPr/>
          <p:nvPr/>
        </p:nvGrpSpPr>
        <p:grpSpPr>
          <a:xfrm>
            <a:off x="228600" y="638176"/>
            <a:ext cx="11658600" cy="5097787"/>
            <a:chOff x="0" y="0"/>
            <a:chExt cx="11658600" cy="5097787"/>
          </a:xfrm>
        </p:grpSpPr>
        <p:cxnSp>
          <p:nvCxnSpPr>
            <p:cNvPr id="442" name="Google Shape;442;p14"/>
            <p:cNvCxnSpPr/>
            <p:nvPr/>
          </p:nvCxnSpPr>
          <p:spPr>
            <a:xfrm>
              <a:off x="0" y="0"/>
              <a:ext cx="11658600" cy="0"/>
            </a:xfrm>
            <a:prstGeom prst="straightConnector1">
              <a:avLst/>
            </a:prstGeom>
            <a:solidFill>
              <a:srgbClr val="4372C3"/>
            </a:solidFill>
            <a:ln cap="flat" cmpd="sng" w="12700">
              <a:solidFill>
                <a:srgbClr val="4372C3"/>
              </a:solidFill>
              <a:prstDash val="solid"/>
              <a:miter lim="800000"/>
              <a:headEnd len="sm" w="sm" type="none"/>
              <a:tailEnd len="sm" w="sm" type="none"/>
            </a:ln>
          </p:spPr>
        </p:cxnSp>
        <p:sp>
          <p:nvSpPr>
            <p:cNvPr id="443" name="Google Shape;443;p14"/>
            <p:cNvSpPr/>
            <p:nvPr/>
          </p:nvSpPr>
          <p:spPr>
            <a:xfrm>
              <a:off x="0" y="0"/>
              <a:ext cx="11658600" cy="509778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14"/>
            <p:cNvSpPr txBox="1"/>
            <p:nvPr/>
          </p:nvSpPr>
          <p:spPr>
            <a:xfrm>
              <a:off x="0" y="0"/>
              <a:ext cx="11658600" cy="5097787"/>
            </a:xfrm>
            <a:prstGeom prst="rect">
              <a:avLst/>
            </a:prstGeom>
            <a:noFill/>
            <a:ln>
              <a:noFill/>
            </a:ln>
          </p:spPr>
          <p:txBody>
            <a:bodyPr anchorCtr="0" anchor="t" bIns="64750" lIns="64750" spcFirstLastPara="1" rIns="64750" wrap="square" tIns="64750">
              <a:noAutofit/>
            </a:bodyPr>
            <a:lstStyle/>
            <a:p>
              <a:pPr indent="0" lvl="0" marL="0" marR="0" rtl="0" algn="l">
                <a:lnSpc>
                  <a:spcPct val="90000"/>
                </a:lnSpc>
                <a:spcBef>
                  <a:spcPts val="0"/>
                </a:spcBef>
                <a:spcAft>
                  <a:spcPts val="0"/>
                </a:spcAft>
                <a:buClr>
                  <a:srgbClr val="212121"/>
                </a:buClr>
                <a:buSzPts val="1700"/>
                <a:buFont typeface="Albert Sans"/>
                <a:buNone/>
              </a:pPr>
              <a:r>
                <a:rPr b="1" i="0" lang="en-GB" sz="1700" u="none" strike="noStrike">
                  <a:solidFill>
                    <a:srgbClr val="212121"/>
                  </a:solidFill>
                  <a:latin typeface="Albert Sans"/>
                  <a:ea typeface="Albert Sans"/>
                  <a:cs typeface="Albert Sans"/>
                  <a:sym typeface="Albert Sans"/>
                </a:rPr>
                <a:t>YB KM MERASMIKAN PROGRAM KEMAMPANAN KOMUNITI BANDAR (PKKB) FIESTA TELUK INTAN - KOMUNITI BANDAR DEKAT DIHATI</a:t>
              </a:r>
              <a:br>
                <a:rPr b="0" i="0" lang="en-GB" sz="1700" u="none" strike="noStrike">
                  <a:solidFill>
                    <a:srgbClr val="212121"/>
                  </a:solidFill>
                  <a:latin typeface="Albert Sans"/>
                  <a:ea typeface="Albert Sans"/>
                  <a:cs typeface="Albert Sans"/>
                  <a:sym typeface="Albert Sans"/>
                </a:rPr>
              </a:br>
              <a:br>
                <a:rPr b="0" i="0" lang="en-GB" sz="1700" u="none" strike="noStrike">
                  <a:solidFill>
                    <a:srgbClr val="212121"/>
                  </a:solidFill>
                  <a:latin typeface="Albert Sans"/>
                  <a:ea typeface="Albert Sans"/>
                  <a:cs typeface="Albert Sans"/>
                  <a:sym typeface="Albert Sans"/>
                </a:rPr>
              </a:br>
              <a:endParaRPr b="0" i="0" sz="1700" u="none" strike="noStrike">
                <a:solidFill>
                  <a:srgbClr val="212121"/>
                </a:solidFill>
                <a:latin typeface="Albert Sans"/>
                <a:ea typeface="Albert Sans"/>
                <a:cs typeface="Albert Sans"/>
                <a:sym typeface="Albert Sans"/>
              </a:endParaRPr>
            </a:p>
            <a:p>
              <a:pPr indent="0" lvl="0" marL="0" marR="0" rtl="0" algn="l">
                <a:lnSpc>
                  <a:spcPct val="90000"/>
                </a:lnSpc>
                <a:spcBef>
                  <a:spcPts val="595"/>
                </a:spcBef>
                <a:spcAft>
                  <a:spcPts val="0"/>
                </a:spcAft>
                <a:buClr>
                  <a:srgbClr val="212121"/>
                </a:buClr>
                <a:buSzPts val="1700"/>
                <a:buFont typeface="Albert Sans"/>
                <a:buNone/>
              </a:pPr>
              <a:r>
                <a:rPr b="0" i="0" lang="en-GB" sz="1700" u="none" strike="noStrike">
                  <a:solidFill>
                    <a:srgbClr val="212121"/>
                  </a:solidFill>
                  <a:latin typeface="Albert Sans"/>
                  <a:ea typeface="Albert Sans"/>
                  <a:cs typeface="Albert Sans"/>
                  <a:sym typeface="Albert Sans"/>
                </a:rPr>
                <a:t>17 Jun 2023- YB Tuan Nga Kor Ming (YB KM), Menteri Pembangunan Kerajaan Tempatan (KPKT) telah menyempurnakan Majlis Perasmian Fiesta Teluk Intan - Komuniti Bandar Dekat di Hati sempena Program Kemampanan Komuniti Bandar (PKKB) di Dataran Menara Condong, Teluk Intan pada pagi ini.</a:t>
              </a:r>
              <a:br>
                <a:rPr b="0" i="0" lang="en-GB" sz="1700" u="none" strike="noStrike">
                  <a:solidFill>
                    <a:srgbClr val="212121"/>
                  </a:solidFill>
                  <a:latin typeface="Albert Sans"/>
                  <a:ea typeface="Albert Sans"/>
                  <a:cs typeface="Albert Sans"/>
                  <a:sym typeface="Albert Sans"/>
                </a:rPr>
              </a:br>
              <a:endParaRPr b="0" i="0" sz="1700" u="none" strike="noStrike">
                <a:solidFill>
                  <a:srgbClr val="212121"/>
                </a:solidFill>
                <a:latin typeface="Albert Sans"/>
                <a:ea typeface="Albert Sans"/>
                <a:cs typeface="Albert Sans"/>
                <a:sym typeface="Albert Sans"/>
              </a:endParaRPr>
            </a:p>
            <a:p>
              <a:pPr indent="0" lvl="0" marL="0" marR="0" rtl="0" algn="l">
                <a:lnSpc>
                  <a:spcPct val="90000"/>
                </a:lnSpc>
                <a:spcBef>
                  <a:spcPts val="595"/>
                </a:spcBef>
                <a:spcAft>
                  <a:spcPts val="0"/>
                </a:spcAft>
                <a:buClr>
                  <a:srgbClr val="212121"/>
                </a:buClr>
                <a:buSzPts val="1700"/>
                <a:buFont typeface="Albert Sans"/>
                <a:buNone/>
              </a:pPr>
              <a:r>
                <a:rPr b="0" i="0" lang="en-GB" sz="1700" u="none" strike="noStrike">
                  <a:solidFill>
                    <a:srgbClr val="212121"/>
                  </a:solidFill>
                  <a:latin typeface="Albert Sans"/>
                  <a:ea typeface="Albert Sans"/>
                  <a:cs typeface="Albert Sans"/>
                  <a:sym typeface="Albert Sans"/>
                </a:rPr>
                <a:t>YB KM juga turut menyampaikan Bantuan Program Pembasmian Kemiskinan Bandar (PPKB) berjumlah RM276,000 kepada 15 penerima Projek Bantuan Baik Pulih Rumah dan Bantuan Bina Baharu Rumah di Bandar bagi kawasan Hilir Perak dan Bagan Datuk.</a:t>
              </a:r>
              <a:endParaRPr/>
            </a:p>
            <a:p>
              <a:pPr indent="0" lvl="0" marL="0" marR="0" rtl="0" algn="l">
                <a:lnSpc>
                  <a:spcPct val="90000"/>
                </a:lnSpc>
                <a:spcBef>
                  <a:spcPts val="595"/>
                </a:spcBef>
                <a:spcAft>
                  <a:spcPts val="0"/>
                </a:spcAft>
                <a:buClr>
                  <a:srgbClr val="212121"/>
                </a:buClr>
                <a:buSzPts val="1700"/>
                <a:buFont typeface="Albert Sans"/>
                <a:buNone/>
              </a:pPr>
              <a:r>
                <a:rPr b="0" i="0" lang="en-GB" sz="1700" u="none" strike="noStrike">
                  <a:solidFill>
                    <a:srgbClr val="212121"/>
                  </a:solidFill>
                  <a:latin typeface="Albert Sans"/>
                  <a:ea typeface="Albert Sans"/>
                  <a:cs typeface="Albert Sans"/>
                  <a:sym typeface="Albert Sans"/>
                </a:rPr>
                <a:t>Penerima Bantuan Baik Pulih rumah adalah dalam kalangan B40 yang berdaftar dengan eKasih di mana rumah yang didiami telah rosak disebabkan faktor usia atau bencana tetapi masih ekonomik untuk dibaiki. Manakala Bantuan Bina Baharu adalah bagi rumah yang didiami rosak teruk (tidak ekonomik untuk dibaiki) akibat bencana alam atau kebakaran dan akan dibina semula atas tanah/tapak sedia ada.</a:t>
              </a:r>
              <a:endParaRPr/>
            </a:p>
            <a:p>
              <a:pPr indent="0" lvl="0" marL="0" marR="0" rtl="0" algn="l">
                <a:lnSpc>
                  <a:spcPct val="90000"/>
                </a:lnSpc>
                <a:spcBef>
                  <a:spcPts val="595"/>
                </a:spcBef>
                <a:spcAft>
                  <a:spcPts val="0"/>
                </a:spcAft>
                <a:buClr>
                  <a:srgbClr val="212121"/>
                </a:buClr>
                <a:buSzPts val="1700"/>
                <a:buFont typeface="Albert Sans"/>
                <a:buNone/>
              </a:pPr>
              <a:r>
                <a:rPr b="0" i="0" lang="en-GB" sz="1700" u="none" strike="noStrike">
                  <a:solidFill>
                    <a:srgbClr val="212121"/>
                  </a:solidFill>
                  <a:latin typeface="Albert Sans"/>
                  <a:ea typeface="Albert Sans"/>
                  <a:cs typeface="Albert Sans"/>
                  <a:sym typeface="Albert Sans"/>
                </a:rPr>
                <a:t>Penyaluran peruntukan ini merupakan sebahagian daripada program ‘Sentuhan Kasih Sayang’ KPKT dalam meningkatkan kualiti hidup komuniti khususnya di kawasan perbandaran. Keseluruhan peruntukan ini merupakan performance-based budget” atau peruntukan berlandaskan pelaksanaan bagi memastikan perkhidmatan dan fokus KPKT terhadap kesejahteraan rakyat dapat terus dipertingkatkan.</a:t>
              </a:r>
              <a:endParaRPr/>
            </a:p>
            <a:p>
              <a:pPr indent="0" lvl="0" marL="0" marR="0" rtl="0" algn="l">
                <a:lnSpc>
                  <a:spcPct val="90000"/>
                </a:lnSpc>
                <a:spcBef>
                  <a:spcPts val="595"/>
                </a:spcBef>
                <a:spcAft>
                  <a:spcPts val="0"/>
                </a:spcAft>
                <a:buClr>
                  <a:schemeClr val="dk1"/>
                </a:buClr>
                <a:buSzPts val="1700"/>
                <a:buFont typeface="Calibri"/>
                <a:buNone/>
              </a:pPr>
              <a:r>
                <a:t/>
              </a:r>
              <a:endParaRPr sz="1700">
                <a:solidFill>
                  <a:schemeClr val="dk1"/>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pic>
        <p:nvPicPr>
          <p:cNvPr id="449" name="Google Shape;449;p15"/>
          <p:cNvPicPr preferRelativeResize="0"/>
          <p:nvPr/>
        </p:nvPicPr>
        <p:blipFill rotWithShape="1">
          <a:blip r:embed="rId3">
            <a:alphaModFix/>
          </a:blip>
          <a:srcRect b="0" l="0" r="0" t="0"/>
          <a:stretch/>
        </p:blipFill>
        <p:spPr>
          <a:xfrm>
            <a:off x="709706" y="3048703"/>
            <a:ext cx="4863353" cy="3124729"/>
          </a:xfrm>
          <a:prstGeom prst="rect">
            <a:avLst/>
          </a:prstGeom>
          <a:noFill/>
          <a:ln>
            <a:noFill/>
          </a:ln>
        </p:spPr>
      </p:pic>
      <p:pic>
        <p:nvPicPr>
          <p:cNvPr id="450" name="Google Shape;450;p15"/>
          <p:cNvPicPr preferRelativeResize="0"/>
          <p:nvPr/>
        </p:nvPicPr>
        <p:blipFill rotWithShape="1">
          <a:blip r:embed="rId4">
            <a:alphaModFix/>
          </a:blip>
          <a:srcRect b="0" l="0" r="0" t="0"/>
          <a:stretch/>
        </p:blipFill>
        <p:spPr>
          <a:xfrm>
            <a:off x="432796" y="328296"/>
            <a:ext cx="3751729" cy="2491382"/>
          </a:xfrm>
          <a:prstGeom prst="rect">
            <a:avLst/>
          </a:prstGeom>
          <a:noFill/>
          <a:ln>
            <a:noFill/>
          </a:ln>
        </p:spPr>
      </p:pic>
      <p:pic>
        <p:nvPicPr>
          <p:cNvPr id="451" name="Google Shape;451;p15"/>
          <p:cNvPicPr preferRelativeResize="0"/>
          <p:nvPr/>
        </p:nvPicPr>
        <p:blipFill rotWithShape="1">
          <a:blip r:embed="rId5">
            <a:alphaModFix/>
          </a:blip>
          <a:srcRect b="0" l="0" r="0" t="0"/>
          <a:stretch/>
        </p:blipFill>
        <p:spPr>
          <a:xfrm>
            <a:off x="6511862" y="37040"/>
            <a:ext cx="5570922" cy="3685804"/>
          </a:xfrm>
          <a:prstGeom prst="rect">
            <a:avLst/>
          </a:prstGeom>
          <a:noFill/>
          <a:ln>
            <a:noFill/>
          </a:ln>
        </p:spPr>
      </p:pic>
      <p:pic>
        <p:nvPicPr>
          <p:cNvPr id="452" name="Google Shape;452;p15"/>
          <p:cNvPicPr preferRelativeResize="0"/>
          <p:nvPr/>
        </p:nvPicPr>
        <p:blipFill rotWithShape="1">
          <a:blip r:embed="rId6">
            <a:alphaModFix/>
          </a:blip>
          <a:srcRect b="0" l="0" r="0" t="0"/>
          <a:stretch/>
        </p:blipFill>
        <p:spPr>
          <a:xfrm>
            <a:off x="5900197" y="4046337"/>
            <a:ext cx="4577978" cy="268746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pic>
        <p:nvPicPr>
          <p:cNvPr id="457" name="Google Shape;457;p16"/>
          <p:cNvPicPr preferRelativeResize="0"/>
          <p:nvPr/>
        </p:nvPicPr>
        <p:blipFill rotWithShape="1">
          <a:blip r:embed="rId3">
            <a:alphaModFix/>
          </a:blip>
          <a:srcRect b="2802" l="1" r="-206" t="4688"/>
          <a:stretch/>
        </p:blipFill>
        <p:spPr>
          <a:xfrm>
            <a:off x="0" y="2"/>
            <a:ext cx="6460435" cy="4581960"/>
          </a:xfrm>
          <a:prstGeom prst="rect">
            <a:avLst/>
          </a:prstGeom>
          <a:noFill/>
          <a:ln>
            <a:noFill/>
          </a:ln>
        </p:spPr>
      </p:pic>
      <p:pic>
        <p:nvPicPr>
          <p:cNvPr id="458" name="Google Shape;458;p16"/>
          <p:cNvPicPr preferRelativeResize="0"/>
          <p:nvPr/>
        </p:nvPicPr>
        <p:blipFill rotWithShape="1">
          <a:blip r:embed="rId4">
            <a:alphaModFix/>
          </a:blip>
          <a:srcRect b="0" l="0" r="0" t="0"/>
          <a:stretch/>
        </p:blipFill>
        <p:spPr>
          <a:xfrm>
            <a:off x="6460435" y="2876177"/>
            <a:ext cx="5381855" cy="398182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2" name="Shape 462"/>
        <p:cNvGrpSpPr/>
        <p:nvPr/>
      </p:nvGrpSpPr>
      <p:grpSpPr>
        <a:xfrm>
          <a:off x="0" y="0"/>
          <a:ext cx="0" cy="0"/>
          <a:chOff x="0" y="0"/>
          <a:chExt cx="0" cy="0"/>
        </a:xfrm>
      </p:grpSpPr>
      <p:pic>
        <p:nvPicPr>
          <p:cNvPr id="463" name="Google Shape;463;p17"/>
          <p:cNvPicPr preferRelativeResize="0"/>
          <p:nvPr/>
        </p:nvPicPr>
        <p:blipFill rotWithShape="1">
          <a:blip r:embed="rId3">
            <a:alphaModFix/>
          </a:blip>
          <a:srcRect b="0" l="0" r="1333" t="0"/>
          <a:stretch/>
        </p:blipFill>
        <p:spPr>
          <a:xfrm>
            <a:off x="457200" y="457200"/>
            <a:ext cx="11277600" cy="5943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pic>
        <p:nvPicPr>
          <p:cNvPr id="468" name="Google Shape;468;p18"/>
          <p:cNvPicPr preferRelativeResize="0"/>
          <p:nvPr/>
        </p:nvPicPr>
        <p:blipFill rotWithShape="1">
          <a:blip r:embed="rId3">
            <a:alphaModFix/>
          </a:blip>
          <a:srcRect b="0" l="0" r="0" t="0"/>
          <a:stretch/>
        </p:blipFill>
        <p:spPr>
          <a:xfrm>
            <a:off x="174314" y="160020"/>
            <a:ext cx="11807860" cy="653796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2" name="Shape 472"/>
        <p:cNvGrpSpPr/>
        <p:nvPr/>
      </p:nvGrpSpPr>
      <p:grpSpPr>
        <a:xfrm>
          <a:off x="0" y="0"/>
          <a:ext cx="0" cy="0"/>
          <a:chOff x="0" y="0"/>
          <a:chExt cx="0" cy="0"/>
        </a:xfrm>
      </p:grpSpPr>
      <p:sp>
        <p:nvSpPr>
          <p:cNvPr id="473" name="Google Shape;473;p19"/>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4" name="Google Shape;474;p19"/>
          <p:cNvSpPr/>
          <p:nvPr/>
        </p:nvSpPr>
        <p:spPr>
          <a:xfrm>
            <a:off x="1768100" y="-1"/>
            <a:ext cx="10423900" cy="5920155"/>
          </a:xfrm>
          <a:custGeom>
            <a:rect b="b" l="l" r="r" t="t"/>
            <a:pathLst>
              <a:path extrusionOk="0" h="5491534" w="10423900">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lt2">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75" name="Google Shape;475;p19"/>
          <p:cNvSpPr txBox="1"/>
          <p:nvPr/>
        </p:nvSpPr>
        <p:spPr>
          <a:xfrm>
            <a:off x="5991225" y="279400"/>
            <a:ext cx="5362576" cy="18923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Arial"/>
              <a:buNone/>
            </a:pPr>
            <a:r>
              <a:rPr b="0" lang="en-GB" sz="4400">
                <a:solidFill>
                  <a:schemeClr val="dk1"/>
                </a:solidFill>
                <a:latin typeface="Calibri"/>
                <a:ea typeface="Calibri"/>
                <a:cs typeface="Calibri"/>
                <a:sym typeface="Calibri"/>
              </a:rPr>
              <a:t>APA USAHA LAGI ?</a:t>
            </a:r>
            <a:endParaRPr/>
          </a:p>
        </p:txBody>
      </p:sp>
      <p:grpSp>
        <p:nvGrpSpPr>
          <p:cNvPr id="476" name="Google Shape;476;p19"/>
          <p:cNvGrpSpPr/>
          <p:nvPr/>
        </p:nvGrpSpPr>
        <p:grpSpPr>
          <a:xfrm>
            <a:off x="3743775" y="1757057"/>
            <a:ext cx="4704449" cy="4419906"/>
            <a:chOff x="8223180" y="1222934"/>
            <a:chExt cx="3373925" cy="3999896"/>
          </a:xfrm>
        </p:grpSpPr>
        <p:sp>
          <p:nvSpPr>
            <p:cNvPr id="477" name="Google Shape;477;p19"/>
            <p:cNvSpPr/>
            <p:nvPr/>
          </p:nvSpPr>
          <p:spPr>
            <a:xfrm>
              <a:off x="8223180" y="1468877"/>
              <a:ext cx="3373925" cy="3753953"/>
            </a:xfrm>
            <a:custGeom>
              <a:rect b="b" l="l" r="r" t="t"/>
              <a:pathLst>
                <a:path extrusionOk="0" h="4000500" w="3595513">
                  <a:moveTo>
                    <a:pt x="1972711" y="0"/>
                  </a:moveTo>
                  <a:cubicBezTo>
                    <a:pt x="2500396" y="0"/>
                    <a:pt x="2850916" y="214313"/>
                    <a:pt x="3052846" y="395288"/>
                  </a:cubicBezTo>
                  <a:cubicBezTo>
                    <a:pt x="3262396" y="581025"/>
                    <a:pt x="3356693" y="767715"/>
                    <a:pt x="3368123" y="793433"/>
                  </a:cubicBezTo>
                  <a:cubicBezTo>
                    <a:pt x="3740551" y="1466850"/>
                    <a:pt x="3547193" y="2156460"/>
                    <a:pt x="3531001" y="2205990"/>
                  </a:cubicBezTo>
                  <a:cubicBezTo>
                    <a:pt x="3396698" y="2752725"/>
                    <a:pt x="2930926" y="3228023"/>
                    <a:pt x="2865203" y="3291840"/>
                  </a:cubicBezTo>
                  <a:cubicBezTo>
                    <a:pt x="2770906" y="3449955"/>
                    <a:pt x="2754713" y="3654743"/>
                    <a:pt x="2754713" y="3672840"/>
                  </a:cubicBezTo>
                  <a:lnTo>
                    <a:pt x="2754713" y="4000500"/>
                  </a:lnTo>
                  <a:lnTo>
                    <a:pt x="2753761" y="4000500"/>
                  </a:lnTo>
                  <a:cubicBezTo>
                    <a:pt x="1152608" y="4000500"/>
                    <a:pt x="1152608" y="4000500"/>
                    <a:pt x="1152608" y="4000500"/>
                  </a:cubicBezTo>
                  <a:cubicBezTo>
                    <a:pt x="1147846" y="3704273"/>
                    <a:pt x="1147846" y="3704273"/>
                    <a:pt x="1147846" y="3704273"/>
                  </a:cubicBezTo>
                  <a:cubicBezTo>
                    <a:pt x="1119271" y="3635693"/>
                    <a:pt x="1037356" y="3565208"/>
                    <a:pt x="968776" y="3565208"/>
                  </a:cubicBezTo>
                  <a:cubicBezTo>
                    <a:pt x="637306" y="3560445"/>
                    <a:pt x="637306" y="3560445"/>
                    <a:pt x="637306" y="3560445"/>
                  </a:cubicBezTo>
                  <a:cubicBezTo>
                    <a:pt x="397276" y="3544253"/>
                    <a:pt x="333458" y="3355658"/>
                    <a:pt x="333458" y="3259455"/>
                  </a:cubicBezTo>
                  <a:cubicBezTo>
                    <a:pt x="333458" y="3257550"/>
                    <a:pt x="333458" y="3257550"/>
                    <a:pt x="333458" y="3257550"/>
                  </a:cubicBezTo>
                  <a:cubicBezTo>
                    <a:pt x="335363" y="3147060"/>
                    <a:pt x="312503" y="3083243"/>
                    <a:pt x="302978" y="3059430"/>
                  </a:cubicBezTo>
                  <a:cubicBezTo>
                    <a:pt x="264878" y="3030855"/>
                    <a:pt x="242018" y="2995613"/>
                    <a:pt x="232493" y="2976563"/>
                  </a:cubicBezTo>
                  <a:cubicBezTo>
                    <a:pt x="194393" y="2931795"/>
                    <a:pt x="199156" y="2872740"/>
                    <a:pt x="222968" y="2823210"/>
                  </a:cubicBezTo>
                  <a:cubicBezTo>
                    <a:pt x="221063" y="2818448"/>
                    <a:pt x="218206" y="2813685"/>
                    <a:pt x="216301" y="2808923"/>
                  </a:cubicBezTo>
                  <a:cubicBezTo>
                    <a:pt x="174391" y="2754630"/>
                    <a:pt x="181058" y="2690813"/>
                    <a:pt x="209633" y="2644140"/>
                  </a:cubicBezTo>
                  <a:cubicBezTo>
                    <a:pt x="65806" y="2589848"/>
                    <a:pt x="23896" y="2432685"/>
                    <a:pt x="14371" y="2391728"/>
                  </a:cubicBezTo>
                  <a:cubicBezTo>
                    <a:pt x="-20872" y="2302193"/>
                    <a:pt x="16276" y="2228850"/>
                    <a:pt x="44851" y="2198370"/>
                  </a:cubicBezTo>
                  <a:cubicBezTo>
                    <a:pt x="51518" y="2191703"/>
                    <a:pt x="51518" y="2191703"/>
                    <a:pt x="51518" y="2191703"/>
                  </a:cubicBezTo>
                  <a:cubicBezTo>
                    <a:pt x="58186" y="2186940"/>
                    <a:pt x="58186" y="2186940"/>
                    <a:pt x="58186" y="2186940"/>
                  </a:cubicBezTo>
                  <a:cubicBezTo>
                    <a:pt x="272498" y="2057400"/>
                    <a:pt x="274403" y="1873568"/>
                    <a:pt x="274403" y="1864043"/>
                  </a:cubicBezTo>
                  <a:cubicBezTo>
                    <a:pt x="274403" y="1859280"/>
                    <a:pt x="274403" y="1859280"/>
                    <a:pt x="274403" y="1859280"/>
                  </a:cubicBezTo>
                  <a:cubicBezTo>
                    <a:pt x="274403" y="1854518"/>
                    <a:pt x="274403" y="1854518"/>
                    <a:pt x="274403" y="1854518"/>
                  </a:cubicBezTo>
                  <a:cubicBezTo>
                    <a:pt x="279166" y="1816418"/>
                    <a:pt x="267736" y="1739265"/>
                    <a:pt x="258211" y="1696403"/>
                  </a:cubicBezTo>
                  <a:cubicBezTo>
                    <a:pt x="206776" y="1578293"/>
                    <a:pt x="202013" y="1368743"/>
                    <a:pt x="202013" y="1345883"/>
                  </a:cubicBezTo>
                  <a:cubicBezTo>
                    <a:pt x="192488" y="1004888"/>
                    <a:pt x="406801" y="696278"/>
                    <a:pt x="416326" y="683895"/>
                  </a:cubicBezTo>
                  <a:cubicBezTo>
                    <a:pt x="418231" y="681990"/>
                    <a:pt x="418231" y="681990"/>
                    <a:pt x="418231" y="681990"/>
                  </a:cubicBezTo>
                  <a:cubicBezTo>
                    <a:pt x="933533" y="30480"/>
                    <a:pt x="1710773" y="9525"/>
                    <a:pt x="1774591" y="9525"/>
                  </a:cubicBezTo>
                  <a:cubicBezTo>
                    <a:pt x="1840313" y="2858"/>
                    <a:pt x="1906036" y="0"/>
                    <a:pt x="1972711" y="0"/>
                  </a:cubicBezTo>
                  <a:close/>
                </a:path>
              </a:pathLst>
            </a:custGeom>
            <a:solidFill>
              <a:schemeClr val="lt1"/>
            </a:solidFill>
            <a:ln cap="flat" cmpd="sng" w="38100">
              <a:solidFill>
                <a:schemeClr val="accent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478" name="Google Shape;478;p19"/>
            <p:cNvGrpSpPr/>
            <p:nvPr/>
          </p:nvGrpSpPr>
          <p:grpSpPr>
            <a:xfrm>
              <a:off x="8697631" y="1222934"/>
              <a:ext cx="2889500" cy="2622893"/>
              <a:chOff x="2306559" y="2152673"/>
              <a:chExt cx="2889500" cy="2622893"/>
            </a:xfrm>
          </p:grpSpPr>
          <p:sp>
            <p:nvSpPr>
              <p:cNvPr id="479" name="Google Shape;479;p19"/>
              <p:cNvSpPr/>
              <p:nvPr/>
            </p:nvSpPr>
            <p:spPr>
              <a:xfrm rot="433614">
                <a:off x="3078652" y="3448457"/>
                <a:ext cx="1442156" cy="824647"/>
              </a:xfrm>
              <a:custGeom>
                <a:rect b="b" l="l" r="r" t="t"/>
                <a:pathLst>
                  <a:path extrusionOk="0" h="450317" w="787521">
                    <a:moveTo>
                      <a:pt x="0" y="266700"/>
                    </a:moveTo>
                    <a:cubicBezTo>
                      <a:pt x="10858" y="357546"/>
                      <a:pt x="100071" y="416489"/>
                      <a:pt x="255646" y="449827"/>
                    </a:cubicBezTo>
                    <a:cubicBezTo>
                      <a:pt x="525521" y="454590"/>
                      <a:pt x="677608" y="427396"/>
                      <a:pt x="762000" y="247650"/>
                    </a:cubicBezTo>
                    <a:cubicBezTo>
                      <a:pt x="790575" y="123825"/>
                      <a:pt x="828675" y="9525"/>
                      <a:pt x="666750" y="0"/>
                    </a:cubicBezTo>
                    <a:cubicBezTo>
                      <a:pt x="482600" y="44450"/>
                      <a:pt x="479425" y="-15875"/>
                      <a:pt x="333375" y="133350"/>
                    </a:cubicBezTo>
                    <a:cubicBezTo>
                      <a:pt x="152400" y="234950"/>
                      <a:pt x="219075" y="212725"/>
                      <a:pt x="0" y="266700"/>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chemeClr val="lt1"/>
                  </a:solidFill>
                  <a:latin typeface="Calibri"/>
                  <a:ea typeface="Calibri"/>
                  <a:cs typeface="Calibri"/>
                  <a:sym typeface="Calibri"/>
                </a:endParaRPr>
              </a:p>
            </p:txBody>
          </p:sp>
          <p:sp>
            <p:nvSpPr>
              <p:cNvPr id="480" name="Google Shape;480;p19"/>
              <p:cNvSpPr/>
              <p:nvPr/>
            </p:nvSpPr>
            <p:spPr>
              <a:xfrm rot="433614">
                <a:off x="3649776" y="3295271"/>
                <a:ext cx="1464436" cy="1393719"/>
              </a:xfrm>
              <a:custGeom>
                <a:rect b="b" l="l" r="r" t="t"/>
                <a:pathLst>
                  <a:path extrusionOk="0" h="761071" w="799687">
                    <a:moveTo>
                      <a:pt x="677050" y="0"/>
                    </a:moveTo>
                    <a:cubicBezTo>
                      <a:pt x="845325" y="244475"/>
                      <a:pt x="832625" y="469900"/>
                      <a:pt x="686575" y="657225"/>
                    </a:cubicBezTo>
                    <a:cubicBezTo>
                      <a:pt x="550050" y="781050"/>
                      <a:pt x="404000" y="771525"/>
                      <a:pt x="334150" y="742950"/>
                    </a:cubicBezTo>
                    <a:cubicBezTo>
                      <a:pt x="216675" y="657225"/>
                      <a:pt x="-15100" y="676275"/>
                      <a:pt x="775" y="571500"/>
                    </a:cubicBezTo>
                    <a:cubicBezTo>
                      <a:pt x="410350" y="508000"/>
                      <a:pt x="438925" y="473075"/>
                      <a:pt x="391300" y="161925"/>
                    </a:cubicBezTo>
                    <a:cubicBezTo>
                      <a:pt x="423050" y="25400"/>
                      <a:pt x="531000" y="69850"/>
                      <a:pt x="677050"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chemeClr val="lt1"/>
                  </a:solidFill>
                  <a:latin typeface="Calibri"/>
                  <a:ea typeface="Calibri"/>
                  <a:cs typeface="Calibri"/>
                  <a:sym typeface="Calibri"/>
                </a:endParaRPr>
              </a:p>
            </p:txBody>
          </p:sp>
          <p:sp>
            <p:nvSpPr>
              <p:cNvPr id="481" name="Google Shape;481;p19"/>
              <p:cNvSpPr/>
              <p:nvPr/>
            </p:nvSpPr>
            <p:spPr>
              <a:xfrm rot="1162786">
                <a:off x="2497991" y="2446879"/>
                <a:ext cx="2029427" cy="1500329"/>
              </a:xfrm>
              <a:custGeom>
                <a:rect b="b" l="l" r="r" t="t"/>
                <a:pathLst>
                  <a:path extrusionOk="0" h="819288" w="1108213">
                    <a:moveTo>
                      <a:pt x="801061" y="138"/>
                    </a:moveTo>
                    <a:cubicBezTo>
                      <a:pt x="239086" y="-6212"/>
                      <a:pt x="210511" y="206513"/>
                      <a:pt x="58111" y="362088"/>
                    </a:cubicBezTo>
                    <a:cubicBezTo>
                      <a:pt x="-129214" y="600213"/>
                      <a:pt x="178761" y="781188"/>
                      <a:pt x="381961" y="819288"/>
                    </a:cubicBezTo>
                    <a:cubicBezTo>
                      <a:pt x="607386" y="793888"/>
                      <a:pt x="705811" y="790713"/>
                      <a:pt x="886786" y="381138"/>
                    </a:cubicBezTo>
                    <a:cubicBezTo>
                      <a:pt x="1185236" y="187463"/>
                      <a:pt x="1205874" y="12838"/>
                      <a:pt x="801061" y="13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chemeClr val="lt1"/>
                  </a:solidFill>
                  <a:latin typeface="Calibri"/>
                  <a:ea typeface="Calibri"/>
                  <a:cs typeface="Calibri"/>
                  <a:sym typeface="Calibri"/>
                </a:endParaRPr>
              </a:p>
            </p:txBody>
          </p:sp>
          <p:sp>
            <p:nvSpPr>
              <p:cNvPr id="482" name="Google Shape;482;p19"/>
              <p:cNvSpPr/>
              <p:nvPr/>
            </p:nvSpPr>
            <p:spPr>
              <a:xfrm rot="-227721">
                <a:off x="3789227" y="2604532"/>
                <a:ext cx="1217703" cy="1011680"/>
              </a:xfrm>
              <a:custGeom>
                <a:rect b="b" l="l" r="r" t="t"/>
                <a:pathLst>
                  <a:path extrusionOk="0" h="552450" w="664953">
                    <a:moveTo>
                      <a:pt x="203562" y="0"/>
                    </a:moveTo>
                    <a:cubicBezTo>
                      <a:pt x="473437" y="53975"/>
                      <a:pt x="509950" y="136525"/>
                      <a:pt x="613137" y="285750"/>
                    </a:cubicBezTo>
                    <a:cubicBezTo>
                      <a:pt x="689337" y="460375"/>
                      <a:pt x="708387" y="530225"/>
                      <a:pt x="479787" y="552450"/>
                    </a:cubicBezTo>
                    <a:cubicBezTo>
                      <a:pt x="168637" y="425450"/>
                      <a:pt x="273859" y="583016"/>
                      <a:pt x="30643" y="539106"/>
                    </a:cubicBezTo>
                    <a:cubicBezTo>
                      <a:pt x="-117699" y="224002"/>
                      <a:pt x="327387" y="311150"/>
                      <a:pt x="203562" y="0"/>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chemeClr val="lt1"/>
                  </a:solidFill>
                  <a:latin typeface="Calibri"/>
                  <a:ea typeface="Calibri"/>
                  <a:cs typeface="Calibri"/>
                  <a:sym typeface="Calibri"/>
                </a:endParaRPr>
              </a:p>
            </p:txBody>
          </p:sp>
        </p:gr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2"/>
          <p:cNvSpPr txBox="1"/>
          <p:nvPr>
            <p:ph type="title"/>
          </p:nvPr>
        </p:nvSpPr>
        <p:spPr>
          <a:xfrm>
            <a:off x="1010885" y="583530"/>
            <a:ext cx="6965792" cy="1156647"/>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5000"/>
              <a:buFont typeface="Aldrich"/>
              <a:buNone/>
            </a:pPr>
            <a:r>
              <a:rPr b="1" lang="en-GB" sz="4400">
                <a:solidFill>
                  <a:srgbClr val="2F5496"/>
                </a:solidFill>
              </a:rPr>
              <a:t>Papers &amp; Publication</a:t>
            </a:r>
            <a:endParaRPr b="1" sz="4400">
              <a:solidFill>
                <a:srgbClr val="2F5496"/>
              </a:solidFill>
            </a:endParaRPr>
          </a:p>
        </p:txBody>
      </p:sp>
      <p:pic>
        <p:nvPicPr>
          <p:cNvPr id="248" name="Google Shape;248;p2"/>
          <p:cNvPicPr preferRelativeResize="0"/>
          <p:nvPr/>
        </p:nvPicPr>
        <p:blipFill rotWithShape="1">
          <a:blip r:embed="rId3">
            <a:alphaModFix/>
          </a:blip>
          <a:srcRect b="0" l="0" r="0" t="0"/>
          <a:stretch/>
        </p:blipFill>
        <p:spPr>
          <a:xfrm>
            <a:off x="585197" y="1582632"/>
            <a:ext cx="4456586" cy="3308150"/>
          </a:xfrm>
          <a:prstGeom prst="rect">
            <a:avLst/>
          </a:prstGeom>
          <a:noFill/>
          <a:ln>
            <a:noFill/>
          </a:ln>
        </p:spPr>
      </p:pic>
      <p:pic>
        <p:nvPicPr>
          <p:cNvPr id="249" name="Google Shape;249;p2"/>
          <p:cNvPicPr preferRelativeResize="0"/>
          <p:nvPr/>
        </p:nvPicPr>
        <p:blipFill rotWithShape="1">
          <a:blip r:embed="rId4">
            <a:alphaModFix/>
          </a:blip>
          <a:srcRect b="0" l="0" r="0" t="0"/>
          <a:stretch/>
        </p:blipFill>
        <p:spPr>
          <a:xfrm>
            <a:off x="8253315" y="1740177"/>
            <a:ext cx="2641293" cy="2275193"/>
          </a:xfrm>
          <a:prstGeom prst="rect">
            <a:avLst/>
          </a:prstGeom>
          <a:noFill/>
          <a:ln>
            <a:noFill/>
          </a:ln>
        </p:spPr>
      </p:pic>
      <p:pic>
        <p:nvPicPr>
          <p:cNvPr id="250" name="Google Shape;250;p2"/>
          <p:cNvPicPr preferRelativeResize="0"/>
          <p:nvPr/>
        </p:nvPicPr>
        <p:blipFill rotWithShape="1">
          <a:blip r:embed="rId5">
            <a:alphaModFix/>
          </a:blip>
          <a:srcRect b="0" l="0" r="0" t="0"/>
          <a:stretch/>
        </p:blipFill>
        <p:spPr>
          <a:xfrm>
            <a:off x="8253315" y="3615889"/>
            <a:ext cx="2641293" cy="1980832"/>
          </a:xfrm>
          <a:prstGeom prst="rect">
            <a:avLst/>
          </a:prstGeom>
          <a:noFill/>
          <a:ln>
            <a:noFill/>
          </a:ln>
        </p:spPr>
      </p:pic>
      <p:pic>
        <p:nvPicPr>
          <p:cNvPr id="251" name="Google Shape;251;p2"/>
          <p:cNvPicPr preferRelativeResize="0"/>
          <p:nvPr/>
        </p:nvPicPr>
        <p:blipFill rotWithShape="1">
          <a:blip r:embed="rId6">
            <a:alphaModFix/>
          </a:blip>
          <a:srcRect b="0" l="0" r="0" t="0"/>
          <a:stretch/>
        </p:blipFill>
        <p:spPr>
          <a:xfrm>
            <a:off x="5199722" y="1878127"/>
            <a:ext cx="2895654" cy="344681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6" name="Shape 486"/>
        <p:cNvGrpSpPr/>
        <p:nvPr/>
      </p:nvGrpSpPr>
      <p:grpSpPr>
        <a:xfrm>
          <a:off x="0" y="0"/>
          <a:ext cx="0" cy="0"/>
          <a:chOff x="0" y="0"/>
          <a:chExt cx="0" cy="0"/>
        </a:xfrm>
      </p:grpSpPr>
      <p:pic>
        <p:nvPicPr>
          <p:cNvPr descr="A group of people sitting around a table looking at a computer&#10;&#10;Description automatically generated with medium confidence" id="487" name="Google Shape;487;p20"/>
          <p:cNvPicPr preferRelativeResize="0"/>
          <p:nvPr/>
        </p:nvPicPr>
        <p:blipFill rotWithShape="1">
          <a:blip r:embed="rId3">
            <a:alphaModFix/>
          </a:blip>
          <a:srcRect b="9091" l="15145" r="20217" t="0"/>
          <a:stretch/>
        </p:blipFill>
        <p:spPr>
          <a:xfrm>
            <a:off x="3523488" y="10"/>
            <a:ext cx="8668512" cy="6857990"/>
          </a:xfrm>
          <a:prstGeom prst="rect">
            <a:avLst/>
          </a:prstGeom>
          <a:noFill/>
          <a:ln>
            <a:noFill/>
          </a:ln>
        </p:spPr>
      </p:pic>
      <p:sp>
        <p:nvSpPr>
          <p:cNvPr id="488" name="Google Shape;488;p20"/>
          <p:cNvSpPr txBox="1"/>
          <p:nvPr/>
        </p:nvSpPr>
        <p:spPr>
          <a:xfrm>
            <a:off x="6268073" y="0"/>
            <a:ext cx="617568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Calibri"/>
                <a:ea typeface="Calibri"/>
                <a:cs typeface="Calibri"/>
                <a:sym typeface="Calibri"/>
              </a:rPr>
              <a:t>https://www.youtube.com/watch?v=5FAEcIpkhrM</a:t>
            </a:r>
            <a:endParaRPr sz="1800">
              <a:solidFill>
                <a:schemeClr val="dk1"/>
              </a:solidFill>
              <a:latin typeface="Calibri"/>
              <a:ea typeface="Calibri"/>
              <a:cs typeface="Calibri"/>
              <a:sym typeface="Calibri"/>
            </a:endParaRPr>
          </a:p>
        </p:txBody>
      </p:sp>
      <p:pic>
        <p:nvPicPr>
          <p:cNvPr id="489" name="Google Shape;489;p20"/>
          <p:cNvPicPr preferRelativeResize="0"/>
          <p:nvPr/>
        </p:nvPicPr>
        <p:blipFill rotWithShape="1">
          <a:blip r:embed="rId4">
            <a:alphaModFix/>
          </a:blip>
          <a:srcRect b="0" l="0" r="0" t="0"/>
          <a:stretch/>
        </p:blipFill>
        <p:spPr>
          <a:xfrm>
            <a:off x="0" y="-498039"/>
            <a:ext cx="6268073" cy="775696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3" name="Shape 493"/>
        <p:cNvGrpSpPr/>
        <p:nvPr/>
      </p:nvGrpSpPr>
      <p:grpSpPr>
        <a:xfrm>
          <a:off x="0" y="0"/>
          <a:ext cx="0" cy="0"/>
          <a:chOff x="0" y="0"/>
          <a:chExt cx="0" cy="0"/>
        </a:xfrm>
      </p:grpSpPr>
      <p:sp>
        <p:nvSpPr>
          <p:cNvPr id="494" name="Google Shape;494;p21"/>
          <p:cNvSpPr txBox="1"/>
          <p:nvPr>
            <p:ph type="title"/>
          </p:nvPr>
        </p:nvSpPr>
        <p:spPr>
          <a:xfrm>
            <a:off x="3513961" y="584790"/>
            <a:ext cx="5175450" cy="1634525"/>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2"/>
              </a:buClr>
              <a:buSzPts val="3600"/>
              <a:buFont typeface="Calibri"/>
              <a:buNone/>
            </a:pPr>
            <a:r>
              <a:rPr lang="en-GB" sz="3600">
                <a:solidFill>
                  <a:schemeClr val="dk2"/>
                </a:solidFill>
              </a:rPr>
              <a:t>RUMUSAN</a:t>
            </a:r>
            <a:endParaRPr sz="3600">
              <a:solidFill>
                <a:schemeClr val="dk2"/>
              </a:solidFill>
            </a:endParaRPr>
          </a:p>
        </p:txBody>
      </p:sp>
      <p:sp>
        <p:nvSpPr>
          <p:cNvPr id="495" name="Google Shape;495;p21"/>
          <p:cNvSpPr/>
          <p:nvPr/>
        </p:nvSpPr>
        <p:spPr>
          <a:xfrm rot="2062005">
            <a:off x="851682" y="-208561"/>
            <a:ext cx="1021459" cy="1151268"/>
          </a:xfrm>
          <a:custGeom>
            <a:rect b="b" l="l" r="r" t="t"/>
            <a:pathLst>
              <a:path extrusionOk="0" h="1151268" w="1021459">
                <a:moveTo>
                  <a:pt x="0" y="480203"/>
                </a:moveTo>
                <a:lnTo>
                  <a:pt x="205383" y="339749"/>
                </a:lnTo>
                <a:lnTo>
                  <a:pt x="234518" y="370332"/>
                </a:lnTo>
                <a:cubicBezTo>
                  <a:pt x="346512" y="495221"/>
                  <a:pt x="463425" y="650296"/>
                  <a:pt x="559218" y="756689"/>
                </a:cubicBezTo>
                <a:lnTo>
                  <a:pt x="883382" y="0"/>
                </a:lnTo>
                <a:cubicBezTo>
                  <a:pt x="926936" y="199703"/>
                  <a:pt x="968197" y="287720"/>
                  <a:pt x="989197" y="471798"/>
                </a:cubicBezTo>
                <a:lnTo>
                  <a:pt x="1021441" y="716426"/>
                </a:lnTo>
                <a:cubicBezTo>
                  <a:pt x="1022254" y="879354"/>
                  <a:pt x="997177" y="920689"/>
                  <a:pt x="904281" y="1015641"/>
                </a:cubicBezTo>
                <a:cubicBezTo>
                  <a:pt x="847918" y="1080027"/>
                  <a:pt x="759013" y="1125459"/>
                  <a:pt x="651239" y="1139993"/>
                </a:cubicBezTo>
                <a:cubicBezTo>
                  <a:pt x="543465" y="1154527"/>
                  <a:pt x="354862" y="1165577"/>
                  <a:pt x="257636" y="1102844"/>
                </a:cubicBezTo>
                <a:cubicBezTo>
                  <a:pt x="160410" y="1040111"/>
                  <a:pt x="86077" y="841634"/>
                  <a:pt x="67884" y="763595"/>
                </a:cubicBezTo>
                <a:cubicBezTo>
                  <a:pt x="50473" y="698669"/>
                  <a:pt x="25338" y="595452"/>
                  <a:pt x="1054" y="485262"/>
                </a:cubicBezTo>
                <a:close/>
              </a:path>
            </a:pathLst>
          </a:custGeom>
          <a:solidFill>
            <a:srgbClr val="EDEDE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496" name="Google Shape;496;p21"/>
          <p:cNvGrpSpPr/>
          <p:nvPr/>
        </p:nvGrpSpPr>
        <p:grpSpPr>
          <a:xfrm>
            <a:off x="10203640" y="-353026"/>
            <a:ext cx="1849056" cy="1684703"/>
            <a:chOff x="10203640" y="-353026"/>
            <a:chExt cx="1849056" cy="1684703"/>
          </a:xfrm>
        </p:grpSpPr>
        <p:sp>
          <p:nvSpPr>
            <p:cNvPr id="497" name="Google Shape;497;p21"/>
            <p:cNvSpPr/>
            <p:nvPr/>
          </p:nvSpPr>
          <p:spPr>
            <a:xfrm rot="8964675">
              <a:off x="10366449" y="-38918"/>
              <a:ext cx="1523437" cy="1056487"/>
            </a:xfrm>
            <a:custGeom>
              <a:rect b="b" l="l" r="r" t="t"/>
              <a:pathLst>
                <a:path extrusionOk="0" h="1056487" w="1523437">
                  <a:moveTo>
                    <a:pt x="325537" y="838828"/>
                  </a:moveTo>
                  <a:lnTo>
                    <a:pt x="0" y="646392"/>
                  </a:lnTo>
                  <a:lnTo>
                    <a:pt x="19482" y="524888"/>
                  </a:lnTo>
                  <a:cubicBezTo>
                    <a:pt x="45296" y="386979"/>
                    <a:pt x="83552" y="275132"/>
                    <a:pt x="187004" y="169991"/>
                  </a:cubicBezTo>
                  <a:cubicBezTo>
                    <a:pt x="340679" y="32713"/>
                    <a:pt x="414535" y="-4793"/>
                    <a:pt x="787409" y="473"/>
                  </a:cubicBezTo>
                  <a:cubicBezTo>
                    <a:pt x="918118" y="3526"/>
                    <a:pt x="1101793" y="24683"/>
                    <a:pt x="1214891" y="94289"/>
                  </a:cubicBezTo>
                  <a:cubicBezTo>
                    <a:pt x="1327988" y="163895"/>
                    <a:pt x="1414979" y="258649"/>
                    <a:pt x="1465991" y="418107"/>
                  </a:cubicBezTo>
                  <a:cubicBezTo>
                    <a:pt x="1517004" y="577566"/>
                    <a:pt x="1529510" y="852336"/>
                    <a:pt x="1520967" y="1051043"/>
                  </a:cubicBezTo>
                  <a:cubicBezTo>
                    <a:pt x="1453892" y="1048474"/>
                    <a:pt x="1228525" y="1050497"/>
                    <a:pt x="1194000" y="1056487"/>
                  </a:cubicBezTo>
                  <a:cubicBezTo>
                    <a:pt x="1182161" y="808066"/>
                    <a:pt x="1151539" y="621174"/>
                    <a:pt x="1102084" y="502253"/>
                  </a:cubicBezTo>
                  <a:cubicBezTo>
                    <a:pt x="1052628" y="383332"/>
                    <a:pt x="1003131" y="362382"/>
                    <a:pt x="897264" y="342960"/>
                  </a:cubicBezTo>
                  <a:cubicBezTo>
                    <a:pt x="791398" y="323537"/>
                    <a:pt x="561660" y="307387"/>
                    <a:pt x="466885" y="385718"/>
                  </a:cubicBezTo>
                  <a:cubicBezTo>
                    <a:pt x="372109" y="464051"/>
                    <a:pt x="353596" y="685333"/>
                    <a:pt x="328613" y="812953"/>
                  </a:cubicBezTo>
                  <a:close/>
                </a:path>
              </a:pathLst>
            </a:custGeom>
            <a:solidFill>
              <a:srgbClr val="FEE5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8" name="Google Shape;498;p21"/>
            <p:cNvSpPr/>
            <p:nvPr/>
          </p:nvSpPr>
          <p:spPr>
            <a:xfrm rot="8964675">
              <a:off x="10366449" y="-38918"/>
              <a:ext cx="1523437" cy="1056487"/>
            </a:xfrm>
            <a:custGeom>
              <a:rect b="b" l="l" r="r" t="t"/>
              <a:pathLst>
                <a:path extrusionOk="0" h="1056487" w="1523437">
                  <a:moveTo>
                    <a:pt x="325537" y="838828"/>
                  </a:moveTo>
                  <a:lnTo>
                    <a:pt x="0" y="646392"/>
                  </a:lnTo>
                  <a:lnTo>
                    <a:pt x="19482" y="524888"/>
                  </a:lnTo>
                  <a:cubicBezTo>
                    <a:pt x="45296" y="386979"/>
                    <a:pt x="83552" y="275132"/>
                    <a:pt x="187004" y="169991"/>
                  </a:cubicBezTo>
                  <a:cubicBezTo>
                    <a:pt x="340679" y="32713"/>
                    <a:pt x="414535" y="-4793"/>
                    <a:pt x="787409" y="473"/>
                  </a:cubicBezTo>
                  <a:cubicBezTo>
                    <a:pt x="918118" y="3526"/>
                    <a:pt x="1101793" y="24683"/>
                    <a:pt x="1214891" y="94289"/>
                  </a:cubicBezTo>
                  <a:cubicBezTo>
                    <a:pt x="1327988" y="163895"/>
                    <a:pt x="1414979" y="258649"/>
                    <a:pt x="1465991" y="418107"/>
                  </a:cubicBezTo>
                  <a:cubicBezTo>
                    <a:pt x="1517004" y="577566"/>
                    <a:pt x="1529510" y="852336"/>
                    <a:pt x="1520967" y="1051043"/>
                  </a:cubicBezTo>
                  <a:cubicBezTo>
                    <a:pt x="1453892" y="1048474"/>
                    <a:pt x="1228525" y="1050497"/>
                    <a:pt x="1194000" y="1056487"/>
                  </a:cubicBezTo>
                  <a:cubicBezTo>
                    <a:pt x="1182161" y="808066"/>
                    <a:pt x="1151539" y="621174"/>
                    <a:pt x="1102084" y="502253"/>
                  </a:cubicBezTo>
                  <a:cubicBezTo>
                    <a:pt x="1052628" y="383332"/>
                    <a:pt x="1003131" y="362382"/>
                    <a:pt x="897264" y="342960"/>
                  </a:cubicBezTo>
                  <a:cubicBezTo>
                    <a:pt x="791398" y="323537"/>
                    <a:pt x="561660" y="307387"/>
                    <a:pt x="466885" y="385718"/>
                  </a:cubicBezTo>
                  <a:cubicBezTo>
                    <a:pt x="372109" y="464051"/>
                    <a:pt x="353596" y="685333"/>
                    <a:pt x="328613" y="812953"/>
                  </a:cubicBezTo>
                  <a:close/>
                </a:path>
              </a:pathLst>
            </a:custGeom>
            <a:solidFill>
              <a:srgbClr val="EDEDED">
                <a:alpha val="4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499" name="Google Shape;499;p21"/>
          <p:cNvSpPr/>
          <p:nvPr/>
        </p:nvSpPr>
        <p:spPr>
          <a:xfrm flipH="1" rot="1121023">
            <a:off x="380380" y="2517858"/>
            <a:ext cx="442769" cy="445803"/>
          </a:xfrm>
          <a:custGeom>
            <a:rect b="b" l="l" r="r" t="t"/>
            <a:pathLst>
              <a:path extrusionOk="0" h="4345138" w="4265664">
                <a:moveTo>
                  <a:pt x="1308676" y="673"/>
                </a:moveTo>
                <a:cubicBezTo>
                  <a:pt x="1850442" y="-12337"/>
                  <a:pt x="3307336" y="165670"/>
                  <a:pt x="3640339" y="390444"/>
                </a:cubicBezTo>
                <a:cubicBezTo>
                  <a:pt x="3940677" y="1025292"/>
                  <a:pt x="4449179" y="2737210"/>
                  <a:pt x="4198221" y="3396325"/>
                </a:cubicBezTo>
                <a:cubicBezTo>
                  <a:pt x="3947263" y="4055440"/>
                  <a:pt x="2447418" y="4230167"/>
                  <a:pt x="2134592" y="4345136"/>
                </a:cubicBezTo>
                <a:cubicBezTo>
                  <a:pt x="1398314" y="4209566"/>
                  <a:pt x="471290" y="3411035"/>
                  <a:pt x="2" y="2737868"/>
                </a:cubicBezTo>
                <a:cubicBezTo>
                  <a:pt x="8589" y="1972354"/>
                  <a:pt x="653546" y="401483"/>
                  <a:pt x="1308676" y="673"/>
                </a:cubicBezTo>
                <a:close/>
              </a:path>
            </a:pathLst>
          </a:custGeom>
          <a:solidFill>
            <a:srgbClr val="EDEDE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0" name="Google Shape;500;p21"/>
          <p:cNvSpPr/>
          <p:nvPr/>
        </p:nvSpPr>
        <p:spPr>
          <a:xfrm rot="2353843">
            <a:off x="608361" y="1755755"/>
            <a:ext cx="1649345" cy="553473"/>
          </a:xfrm>
          <a:custGeom>
            <a:rect b="b" l="l" r="r" t="t"/>
            <a:pathLst>
              <a:path extrusionOk="0" h="2042464" w="3189668">
                <a:moveTo>
                  <a:pt x="32339" y="1127420"/>
                </a:moveTo>
                <a:cubicBezTo>
                  <a:pt x="4130" y="1083353"/>
                  <a:pt x="-31282" y="1118420"/>
                  <a:pt x="50981" y="937929"/>
                </a:cubicBezTo>
                <a:lnTo>
                  <a:pt x="331063" y="0"/>
                </a:lnTo>
                <a:lnTo>
                  <a:pt x="585869" y="120461"/>
                </a:lnTo>
                <a:cubicBezTo>
                  <a:pt x="1400228" y="504095"/>
                  <a:pt x="3111625" y="1193396"/>
                  <a:pt x="3189668" y="1280753"/>
                </a:cubicBezTo>
                <a:cubicBezTo>
                  <a:pt x="3181687" y="1414762"/>
                  <a:pt x="3182079" y="2062050"/>
                  <a:pt x="3154325" y="2042008"/>
                </a:cubicBezTo>
                <a:cubicBezTo>
                  <a:pt x="2654891" y="2018018"/>
                  <a:pt x="515609" y="1285530"/>
                  <a:pt x="32339" y="1127420"/>
                </a:cubicBezTo>
                <a:close/>
              </a:path>
            </a:pathLst>
          </a:custGeom>
          <a:solidFill>
            <a:srgbClr val="DBDB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1" name="Google Shape;501;p21"/>
          <p:cNvSpPr/>
          <p:nvPr/>
        </p:nvSpPr>
        <p:spPr>
          <a:xfrm rot="2353843">
            <a:off x="614873" y="1755756"/>
            <a:ext cx="1649345" cy="553473"/>
          </a:xfrm>
          <a:custGeom>
            <a:rect b="b" l="l" r="r" t="t"/>
            <a:pathLst>
              <a:path extrusionOk="0" h="2042464" w="3189668">
                <a:moveTo>
                  <a:pt x="32339" y="1127420"/>
                </a:moveTo>
                <a:cubicBezTo>
                  <a:pt x="4130" y="1083353"/>
                  <a:pt x="-31282" y="1118420"/>
                  <a:pt x="50981" y="937929"/>
                </a:cubicBezTo>
                <a:lnTo>
                  <a:pt x="331063" y="0"/>
                </a:lnTo>
                <a:lnTo>
                  <a:pt x="585869" y="120461"/>
                </a:lnTo>
                <a:cubicBezTo>
                  <a:pt x="1400228" y="504095"/>
                  <a:pt x="3111625" y="1193396"/>
                  <a:pt x="3189668" y="1280753"/>
                </a:cubicBezTo>
                <a:cubicBezTo>
                  <a:pt x="3181687" y="1414762"/>
                  <a:pt x="3182079" y="2062050"/>
                  <a:pt x="3154325" y="2042008"/>
                </a:cubicBezTo>
                <a:cubicBezTo>
                  <a:pt x="2654891" y="2018018"/>
                  <a:pt x="515609" y="1285530"/>
                  <a:pt x="32339" y="1127420"/>
                </a:cubicBezTo>
                <a:close/>
              </a:path>
            </a:pathLst>
          </a:custGeom>
          <a:solidFill>
            <a:srgbClr val="FEE599">
              <a:alpha val="4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2" name="Google Shape;502;p21"/>
          <p:cNvSpPr/>
          <p:nvPr/>
        </p:nvSpPr>
        <p:spPr>
          <a:xfrm rot="5400000">
            <a:off x="10287450" y="1711171"/>
            <a:ext cx="523984" cy="492306"/>
          </a:xfrm>
          <a:custGeom>
            <a:rect b="b" l="l" r="r" t="t"/>
            <a:pathLst>
              <a:path extrusionOk="0" h="3006857" w="3031074">
                <a:moveTo>
                  <a:pt x="462543" y="451202"/>
                </a:moveTo>
                <a:cubicBezTo>
                  <a:pt x="119316" y="771891"/>
                  <a:pt x="-121018" y="1547260"/>
                  <a:pt x="64384" y="1972992"/>
                </a:cubicBezTo>
                <a:cubicBezTo>
                  <a:pt x="249786" y="2398724"/>
                  <a:pt x="939518" y="3039079"/>
                  <a:pt x="1574958" y="3005596"/>
                </a:cubicBezTo>
                <a:cubicBezTo>
                  <a:pt x="2064944" y="2839146"/>
                  <a:pt x="2939128" y="2091725"/>
                  <a:pt x="3030593" y="1598935"/>
                </a:cubicBezTo>
                <a:cubicBezTo>
                  <a:pt x="3051333" y="958659"/>
                  <a:pt x="2395297" y="227392"/>
                  <a:pt x="2123747" y="48858"/>
                </a:cubicBezTo>
                <a:cubicBezTo>
                  <a:pt x="1741762" y="-106485"/>
                  <a:pt x="805770" y="130513"/>
                  <a:pt x="462543" y="451202"/>
                </a:cubicBezTo>
                <a:close/>
              </a:path>
            </a:pathLst>
          </a:custGeom>
          <a:solidFill>
            <a:srgbClr val="FEE5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503" name="Google Shape;503;p21"/>
          <p:cNvGrpSpPr/>
          <p:nvPr/>
        </p:nvGrpSpPr>
        <p:grpSpPr>
          <a:xfrm>
            <a:off x="-128409" y="3099296"/>
            <a:ext cx="2540570" cy="2567387"/>
            <a:chOff x="-130423" y="2853223"/>
            <a:chExt cx="2540570" cy="2567387"/>
          </a:xfrm>
        </p:grpSpPr>
        <p:sp>
          <p:nvSpPr>
            <p:cNvPr id="504" name="Google Shape;504;p21"/>
            <p:cNvSpPr/>
            <p:nvPr/>
          </p:nvSpPr>
          <p:spPr>
            <a:xfrm rot="2069679">
              <a:off x="247501" y="3192554"/>
              <a:ext cx="1784721" cy="1888725"/>
            </a:xfrm>
            <a:custGeom>
              <a:rect b="b" l="l" r="r" t="t"/>
              <a:pathLst>
                <a:path extrusionOk="0" h="5820250" w="5426225">
                  <a:moveTo>
                    <a:pt x="4361486" y="5609304"/>
                  </a:moveTo>
                  <a:cubicBezTo>
                    <a:pt x="4290845" y="5425964"/>
                    <a:pt x="4218872" y="5332208"/>
                    <a:pt x="4231313" y="5215361"/>
                  </a:cubicBezTo>
                  <a:cubicBezTo>
                    <a:pt x="4243754" y="5098514"/>
                    <a:pt x="4344731" y="5028828"/>
                    <a:pt x="4436133" y="4908219"/>
                  </a:cubicBezTo>
                  <a:cubicBezTo>
                    <a:pt x="4527536" y="4787610"/>
                    <a:pt x="4675949" y="4715614"/>
                    <a:pt x="4779728" y="4491709"/>
                  </a:cubicBezTo>
                  <a:cubicBezTo>
                    <a:pt x="4883507" y="4267804"/>
                    <a:pt x="4952592" y="3896812"/>
                    <a:pt x="5058808" y="3564787"/>
                  </a:cubicBezTo>
                  <a:cubicBezTo>
                    <a:pt x="5165024" y="3232762"/>
                    <a:pt x="5384505" y="2675063"/>
                    <a:pt x="5417026" y="2499558"/>
                  </a:cubicBezTo>
                  <a:cubicBezTo>
                    <a:pt x="5449547" y="2324053"/>
                    <a:pt x="5395991" y="2416073"/>
                    <a:pt x="5253934" y="2511758"/>
                  </a:cubicBezTo>
                  <a:cubicBezTo>
                    <a:pt x="5111877" y="2607443"/>
                    <a:pt x="4765963" y="2804601"/>
                    <a:pt x="4564682" y="3073666"/>
                  </a:cubicBezTo>
                  <a:cubicBezTo>
                    <a:pt x="4363402" y="3342731"/>
                    <a:pt x="4123683" y="4088628"/>
                    <a:pt x="4046251" y="4126147"/>
                  </a:cubicBezTo>
                  <a:cubicBezTo>
                    <a:pt x="3968819" y="4163666"/>
                    <a:pt x="4060805" y="3677596"/>
                    <a:pt x="4100087" y="3298781"/>
                  </a:cubicBezTo>
                  <a:cubicBezTo>
                    <a:pt x="4139369" y="2919967"/>
                    <a:pt x="4229114" y="2211794"/>
                    <a:pt x="4281942" y="1853260"/>
                  </a:cubicBezTo>
                  <a:cubicBezTo>
                    <a:pt x="4334770" y="1494726"/>
                    <a:pt x="4383260" y="1347511"/>
                    <a:pt x="4417055" y="1147576"/>
                  </a:cubicBezTo>
                  <a:cubicBezTo>
                    <a:pt x="4450850" y="947641"/>
                    <a:pt x="4543629" y="676062"/>
                    <a:pt x="4484715" y="653647"/>
                  </a:cubicBezTo>
                  <a:cubicBezTo>
                    <a:pt x="4425801" y="631232"/>
                    <a:pt x="4229660" y="775460"/>
                    <a:pt x="4063573" y="1013087"/>
                  </a:cubicBezTo>
                  <a:cubicBezTo>
                    <a:pt x="3897486" y="1250714"/>
                    <a:pt x="3617555" y="1719411"/>
                    <a:pt x="3488190" y="2079410"/>
                  </a:cubicBezTo>
                  <a:cubicBezTo>
                    <a:pt x="3358825" y="2439409"/>
                    <a:pt x="3316744" y="2877688"/>
                    <a:pt x="3287385" y="3173083"/>
                  </a:cubicBezTo>
                  <a:cubicBezTo>
                    <a:pt x="3258026" y="3468478"/>
                    <a:pt x="3327770" y="3779523"/>
                    <a:pt x="3312037" y="3851780"/>
                  </a:cubicBezTo>
                  <a:cubicBezTo>
                    <a:pt x="3296304" y="3924037"/>
                    <a:pt x="3256218" y="3794581"/>
                    <a:pt x="3192988" y="3606624"/>
                  </a:cubicBezTo>
                  <a:cubicBezTo>
                    <a:pt x="3129758" y="3418667"/>
                    <a:pt x="3064892" y="3092943"/>
                    <a:pt x="2932655" y="2724036"/>
                  </a:cubicBezTo>
                  <a:cubicBezTo>
                    <a:pt x="2800418" y="2355129"/>
                    <a:pt x="2568633" y="1791418"/>
                    <a:pt x="2399564" y="1393179"/>
                  </a:cubicBezTo>
                  <a:cubicBezTo>
                    <a:pt x="2230495" y="994941"/>
                    <a:pt x="2024857" y="559080"/>
                    <a:pt x="1918243" y="334605"/>
                  </a:cubicBezTo>
                  <a:cubicBezTo>
                    <a:pt x="1811629" y="110130"/>
                    <a:pt x="1828772" y="-94540"/>
                    <a:pt x="1759882" y="46327"/>
                  </a:cubicBezTo>
                  <a:cubicBezTo>
                    <a:pt x="1690992" y="187194"/>
                    <a:pt x="1478270" y="769363"/>
                    <a:pt x="1504903" y="1179806"/>
                  </a:cubicBezTo>
                  <a:cubicBezTo>
                    <a:pt x="1531536" y="1590249"/>
                    <a:pt x="1751839" y="2092837"/>
                    <a:pt x="1919682" y="2508985"/>
                  </a:cubicBezTo>
                  <a:cubicBezTo>
                    <a:pt x="2087525" y="2925133"/>
                    <a:pt x="2413997" y="3454386"/>
                    <a:pt x="2511961" y="3676696"/>
                  </a:cubicBezTo>
                  <a:cubicBezTo>
                    <a:pt x="2609925" y="3899006"/>
                    <a:pt x="2640198" y="3976933"/>
                    <a:pt x="2507464" y="3842847"/>
                  </a:cubicBezTo>
                  <a:cubicBezTo>
                    <a:pt x="2374730" y="3708761"/>
                    <a:pt x="1551019" y="2673164"/>
                    <a:pt x="1259806" y="2329876"/>
                  </a:cubicBezTo>
                  <a:cubicBezTo>
                    <a:pt x="968593" y="1986588"/>
                    <a:pt x="934581" y="1959088"/>
                    <a:pt x="760185" y="1783121"/>
                  </a:cubicBezTo>
                  <a:cubicBezTo>
                    <a:pt x="585789" y="1607154"/>
                    <a:pt x="304556" y="1336919"/>
                    <a:pt x="213430" y="1274074"/>
                  </a:cubicBezTo>
                  <a:cubicBezTo>
                    <a:pt x="122304" y="1211229"/>
                    <a:pt x="133302" y="1160952"/>
                    <a:pt x="213430" y="1406049"/>
                  </a:cubicBezTo>
                  <a:cubicBezTo>
                    <a:pt x="293558" y="1651146"/>
                    <a:pt x="520858" y="2349894"/>
                    <a:pt x="694197" y="2744655"/>
                  </a:cubicBezTo>
                  <a:cubicBezTo>
                    <a:pt x="867536" y="3139416"/>
                    <a:pt x="1033179" y="3496071"/>
                    <a:pt x="1253462" y="3774615"/>
                  </a:cubicBezTo>
                  <a:cubicBezTo>
                    <a:pt x="1473745" y="4053159"/>
                    <a:pt x="1786226" y="4255291"/>
                    <a:pt x="2015897" y="4415917"/>
                  </a:cubicBezTo>
                  <a:cubicBezTo>
                    <a:pt x="2245568" y="4576543"/>
                    <a:pt x="2599073" y="4704664"/>
                    <a:pt x="2631489" y="4738370"/>
                  </a:cubicBezTo>
                  <a:cubicBezTo>
                    <a:pt x="2663905" y="4772076"/>
                    <a:pt x="2363569" y="4799711"/>
                    <a:pt x="2175396" y="4769173"/>
                  </a:cubicBezTo>
                  <a:cubicBezTo>
                    <a:pt x="1987223" y="4738635"/>
                    <a:pt x="1738318" y="4691454"/>
                    <a:pt x="1502450" y="4555140"/>
                  </a:cubicBezTo>
                  <a:cubicBezTo>
                    <a:pt x="1266582" y="4418826"/>
                    <a:pt x="967166" y="4201186"/>
                    <a:pt x="760185" y="3951286"/>
                  </a:cubicBezTo>
                  <a:cubicBezTo>
                    <a:pt x="553204" y="3701386"/>
                    <a:pt x="386255" y="3266272"/>
                    <a:pt x="260564" y="3055740"/>
                  </a:cubicBezTo>
                  <a:cubicBezTo>
                    <a:pt x="134873" y="2845208"/>
                    <a:pt x="31179" y="2650387"/>
                    <a:pt x="6041" y="2688094"/>
                  </a:cubicBezTo>
                  <a:cubicBezTo>
                    <a:pt x="-19097" y="2725801"/>
                    <a:pt x="37824" y="2968981"/>
                    <a:pt x="109736" y="3281983"/>
                  </a:cubicBezTo>
                  <a:cubicBezTo>
                    <a:pt x="181648" y="3594985"/>
                    <a:pt x="201844" y="4192176"/>
                    <a:pt x="437514" y="4566106"/>
                  </a:cubicBezTo>
                  <a:cubicBezTo>
                    <a:pt x="673184" y="4940036"/>
                    <a:pt x="1184766" y="5352294"/>
                    <a:pt x="1523756" y="5525562"/>
                  </a:cubicBezTo>
                  <a:cubicBezTo>
                    <a:pt x="1862746" y="5698830"/>
                    <a:pt x="2184900" y="5622037"/>
                    <a:pt x="2471455" y="5605714"/>
                  </a:cubicBezTo>
                  <a:cubicBezTo>
                    <a:pt x="2758010" y="5589391"/>
                    <a:pt x="3144000" y="5442008"/>
                    <a:pt x="3243083" y="5427626"/>
                  </a:cubicBezTo>
                  <a:cubicBezTo>
                    <a:pt x="3342166" y="5413244"/>
                    <a:pt x="3406420" y="5413989"/>
                    <a:pt x="3410128" y="5523928"/>
                  </a:cubicBezTo>
                  <a:cubicBezTo>
                    <a:pt x="3413836" y="5633867"/>
                    <a:pt x="3448772" y="5675021"/>
                    <a:pt x="3455644" y="5820249"/>
                  </a:cubicBezTo>
                </a:path>
              </a:pathLst>
            </a:custGeom>
            <a:solidFill>
              <a:srgbClr val="FEE5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5" name="Google Shape;505;p21"/>
            <p:cNvSpPr/>
            <p:nvPr/>
          </p:nvSpPr>
          <p:spPr>
            <a:xfrm rot="2069679">
              <a:off x="247501" y="3192554"/>
              <a:ext cx="1784721" cy="1888725"/>
            </a:xfrm>
            <a:custGeom>
              <a:rect b="b" l="l" r="r" t="t"/>
              <a:pathLst>
                <a:path extrusionOk="0" h="5820250" w="5426225">
                  <a:moveTo>
                    <a:pt x="4361486" y="5609304"/>
                  </a:moveTo>
                  <a:cubicBezTo>
                    <a:pt x="4290845" y="5425964"/>
                    <a:pt x="4218872" y="5332208"/>
                    <a:pt x="4231313" y="5215361"/>
                  </a:cubicBezTo>
                  <a:cubicBezTo>
                    <a:pt x="4243754" y="5098514"/>
                    <a:pt x="4344731" y="5028828"/>
                    <a:pt x="4436133" y="4908219"/>
                  </a:cubicBezTo>
                  <a:cubicBezTo>
                    <a:pt x="4527536" y="4787610"/>
                    <a:pt x="4675949" y="4715614"/>
                    <a:pt x="4779728" y="4491709"/>
                  </a:cubicBezTo>
                  <a:cubicBezTo>
                    <a:pt x="4883507" y="4267804"/>
                    <a:pt x="4952592" y="3896812"/>
                    <a:pt x="5058808" y="3564787"/>
                  </a:cubicBezTo>
                  <a:cubicBezTo>
                    <a:pt x="5165024" y="3232762"/>
                    <a:pt x="5384505" y="2675063"/>
                    <a:pt x="5417026" y="2499558"/>
                  </a:cubicBezTo>
                  <a:cubicBezTo>
                    <a:pt x="5449547" y="2324053"/>
                    <a:pt x="5395991" y="2416073"/>
                    <a:pt x="5253934" y="2511758"/>
                  </a:cubicBezTo>
                  <a:cubicBezTo>
                    <a:pt x="5111877" y="2607443"/>
                    <a:pt x="4765963" y="2804601"/>
                    <a:pt x="4564682" y="3073666"/>
                  </a:cubicBezTo>
                  <a:cubicBezTo>
                    <a:pt x="4363402" y="3342731"/>
                    <a:pt x="4123683" y="4088628"/>
                    <a:pt x="4046251" y="4126147"/>
                  </a:cubicBezTo>
                  <a:cubicBezTo>
                    <a:pt x="3968819" y="4163666"/>
                    <a:pt x="4060805" y="3677596"/>
                    <a:pt x="4100087" y="3298781"/>
                  </a:cubicBezTo>
                  <a:cubicBezTo>
                    <a:pt x="4139369" y="2919967"/>
                    <a:pt x="4229114" y="2211794"/>
                    <a:pt x="4281942" y="1853260"/>
                  </a:cubicBezTo>
                  <a:cubicBezTo>
                    <a:pt x="4334770" y="1494726"/>
                    <a:pt x="4383260" y="1347511"/>
                    <a:pt x="4417055" y="1147576"/>
                  </a:cubicBezTo>
                  <a:cubicBezTo>
                    <a:pt x="4450850" y="947641"/>
                    <a:pt x="4543629" y="676062"/>
                    <a:pt x="4484715" y="653647"/>
                  </a:cubicBezTo>
                  <a:cubicBezTo>
                    <a:pt x="4425801" y="631232"/>
                    <a:pt x="4229660" y="775460"/>
                    <a:pt x="4063573" y="1013087"/>
                  </a:cubicBezTo>
                  <a:cubicBezTo>
                    <a:pt x="3897486" y="1250714"/>
                    <a:pt x="3617555" y="1719411"/>
                    <a:pt x="3488190" y="2079410"/>
                  </a:cubicBezTo>
                  <a:cubicBezTo>
                    <a:pt x="3358825" y="2439409"/>
                    <a:pt x="3316744" y="2877688"/>
                    <a:pt x="3287385" y="3173083"/>
                  </a:cubicBezTo>
                  <a:cubicBezTo>
                    <a:pt x="3258026" y="3468478"/>
                    <a:pt x="3327770" y="3779523"/>
                    <a:pt x="3312037" y="3851780"/>
                  </a:cubicBezTo>
                  <a:cubicBezTo>
                    <a:pt x="3296304" y="3924037"/>
                    <a:pt x="3256218" y="3794581"/>
                    <a:pt x="3192988" y="3606624"/>
                  </a:cubicBezTo>
                  <a:cubicBezTo>
                    <a:pt x="3129758" y="3418667"/>
                    <a:pt x="3064892" y="3092943"/>
                    <a:pt x="2932655" y="2724036"/>
                  </a:cubicBezTo>
                  <a:cubicBezTo>
                    <a:pt x="2800418" y="2355129"/>
                    <a:pt x="2568633" y="1791418"/>
                    <a:pt x="2399564" y="1393179"/>
                  </a:cubicBezTo>
                  <a:cubicBezTo>
                    <a:pt x="2230495" y="994941"/>
                    <a:pt x="2024857" y="559080"/>
                    <a:pt x="1918243" y="334605"/>
                  </a:cubicBezTo>
                  <a:cubicBezTo>
                    <a:pt x="1811629" y="110130"/>
                    <a:pt x="1828772" y="-94540"/>
                    <a:pt x="1759882" y="46327"/>
                  </a:cubicBezTo>
                  <a:cubicBezTo>
                    <a:pt x="1690992" y="187194"/>
                    <a:pt x="1478270" y="769363"/>
                    <a:pt x="1504903" y="1179806"/>
                  </a:cubicBezTo>
                  <a:cubicBezTo>
                    <a:pt x="1531536" y="1590249"/>
                    <a:pt x="1751839" y="2092837"/>
                    <a:pt x="1919682" y="2508985"/>
                  </a:cubicBezTo>
                  <a:cubicBezTo>
                    <a:pt x="2087525" y="2925133"/>
                    <a:pt x="2413997" y="3454386"/>
                    <a:pt x="2511961" y="3676696"/>
                  </a:cubicBezTo>
                  <a:cubicBezTo>
                    <a:pt x="2609925" y="3899006"/>
                    <a:pt x="2640198" y="3976933"/>
                    <a:pt x="2507464" y="3842847"/>
                  </a:cubicBezTo>
                  <a:cubicBezTo>
                    <a:pt x="2374730" y="3708761"/>
                    <a:pt x="1551019" y="2673164"/>
                    <a:pt x="1259806" y="2329876"/>
                  </a:cubicBezTo>
                  <a:cubicBezTo>
                    <a:pt x="968593" y="1986588"/>
                    <a:pt x="934581" y="1959088"/>
                    <a:pt x="760185" y="1783121"/>
                  </a:cubicBezTo>
                  <a:cubicBezTo>
                    <a:pt x="585789" y="1607154"/>
                    <a:pt x="304556" y="1336919"/>
                    <a:pt x="213430" y="1274074"/>
                  </a:cubicBezTo>
                  <a:cubicBezTo>
                    <a:pt x="122304" y="1211229"/>
                    <a:pt x="133302" y="1160952"/>
                    <a:pt x="213430" y="1406049"/>
                  </a:cubicBezTo>
                  <a:cubicBezTo>
                    <a:pt x="293558" y="1651146"/>
                    <a:pt x="520858" y="2349894"/>
                    <a:pt x="694197" y="2744655"/>
                  </a:cubicBezTo>
                  <a:cubicBezTo>
                    <a:pt x="867536" y="3139416"/>
                    <a:pt x="1033179" y="3496071"/>
                    <a:pt x="1253462" y="3774615"/>
                  </a:cubicBezTo>
                  <a:cubicBezTo>
                    <a:pt x="1473745" y="4053159"/>
                    <a:pt x="1786226" y="4255291"/>
                    <a:pt x="2015897" y="4415917"/>
                  </a:cubicBezTo>
                  <a:cubicBezTo>
                    <a:pt x="2245568" y="4576543"/>
                    <a:pt x="2599073" y="4704664"/>
                    <a:pt x="2631489" y="4738370"/>
                  </a:cubicBezTo>
                  <a:cubicBezTo>
                    <a:pt x="2663905" y="4772076"/>
                    <a:pt x="2363569" y="4799711"/>
                    <a:pt x="2175396" y="4769173"/>
                  </a:cubicBezTo>
                  <a:cubicBezTo>
                    <a:pt x="1987223" y="4738635"/>
                    <a:pt x="1738318" y="4691454"/>
                    <a:pt x="1502450" y="4555140"/>
                  </a:cubicBezTo>
                  <a:cubicBezTo>
                    <a:pt x="1266582" y="4418826"/>
                    <a:pt x="967166" y="4201186"/>
                    <a:pt x="760185" y="3951286"/>
                  </a:cubicBezTo>
                  <a:cubicBezTo>
                    <a:pt x="553204" y="3701386"/>
                    <a:pt x="386255" y="3266272"/>
                    <a:pt x="260564" y="3055740"/>
                  </a:cubicBezTo>
                  <a:cubicBezTo>
                    <a:pt x="134873" y="2845208"/>
                    <a:pt x="31179" y="2650387"/>
                    <a:pt x="6041" y="2688094"/>
                  </a:cubicBezTo>
                  <a:cubicBezTo>
                    <a:pt x="-19097" y="2725801"/>
                    <a:pt x="37824" y="2968981"/>
                    <a:pt x="109736" y="3281983"/>
                  </a:cubicBezTo>
                  <a:cubicBezTo>
                    <a:pt x="181648" y="3594985"/>
                    <a:pt x="201844" y="4192176"/>
                    <a:pt x="437514" y="4566106"/>
                  </a:cubicBezTo>
                  <a:cubicBezTo>
                    <a:pt x="673184" y="4940036"/>
                    <a:pt x="1184766" y="5352294"/>
                    <a:pt x="1523756" y="5525562"/>
                  </a:cubicBezTo>
                  <a:cubicBezTo>
                    <a:pt x="1862746" y="5698830"/>
                    <a:pt x="2184900" y="5622037"/>
                    <a:pt x="2471455" y="5605714"/>
                  </a:cubicBezTo>
                  <a:cubicBezTo>
                    <a:pt x="2758010" y="5589391"/>
                    <a:pt x="3144000" y="5442008"/>
                    <a:pt x="3243083" y="5427626"/>
                  </a:cubicBezTo>
                  <a:cubicBezTo>
                    <a:pt x="3342166" y="5413244"/>
                    <a:pt x="3406420" y="5413989"/>
                    <a:pt x="3410128" y="5523928"/>
                  </a:cubicBezTo>
                  <a:cubicBezTo>
                    <a:pt x="3413836" y="5633867"/>
                    <a:pt x="3448772" y="5675021"/>
                    <a:pt x="3455644" y="5820249"/>
                  </a:cubicBezTo>
                </a:path>
              </a:pathLst>
            </a:custGeom>
            <a:solidFill>
              <a:srgbClr val="EDEDED">
                <a:alpha val="4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506" name="Google Shape;506;p21"/>
          <p:cNvSpPr txBox="1"/>
          <p:nvPr>
            <p:ph idx="1" type="body"/>
          </p:nvPr>
        </p:nvSpPr>
        <p:spPr>
          <a:xfrm>
            <a:off x="3492724" y="2562584"/>
            <a:ext cx="5194252" cy="3507523"/>
          </a:xfrm>
          <a:prstGeom prst="rect">
            <a:avLst/>
          </a:prstGeom>
          <a:noFill/>
          <a:ln>
            <a:noFill/>
          </a:ln>
        </p:spPr>
        <p:txBody>
          <a:bodyPr anchorCtr="0" anchor="ctr" bIns="45700" lIns="91425" spcFirstLastPara="1" rIns="91425" wrap="square" tIns="45700">
            <a:normAutofit/>
          </a:bodyPr>
          <a:lstStyle/>
          <a:p>
            <a:pPr indent="-228600" lvl="0" marL="228600" rtl="0" algn="ctr">
              <a:lnSpc>
                <a:spcPct val="90000"/>
              </a:lnSpc>
              <a:spcBef>
                <a:spcPts val="0"/>
              </a:spcBef>
              <a:spcAft>
                <a:spcPts val="0"/>
              </a:spcAft>
              <a:buClr>
                <a:schemeClr val="dk2"/>
              </a:buClr>
              <a:buSzPts val="1600"/>
              <a:buFont typeface="Arial"/>
              <a:buChar char="•"/>
            </a:pPr>
            <a:r>
              <a:rPr lang="en-GB" sz="1600">
                <a:solidFill>
                  <a:schemeClr val="dk2"/>
                </a:solidFill>
                <a:latin typeface="Calibri"/>
                <a:ea typeface="Calibri"/>
                <a:cs typeface="Calibri"/>
                <a:sym typeface="Calibri"/>
              </a:rPr>
              <a:t>Nilai teras keMampanan adalah amat penting dalam melaksanakannya di dalam program di Kementerian, Agensi dan Jabatan Program atau kempen yang dijalankan bagi meningatkan tahap kesedaran penjawat awam dan masyarakat terhadap amalan keMampanan bagi meningkatkan mutu pentadbiran negara, organisasi dan masyarakat.</a:t>
            </a:r>
            <a:endParaRPr sz="1600">
              <a:solidFill>
                <a:schemeClr val="dk2"/>
              </a:solidFill>
              <a:latin typeface="Calibri"/>
              <a:ea typeface="Calibri"/>
              <a:cs typeface="Calibri"/>
              <a:sym typeface="Calibri"/>
            </a:endParaRPr>
          </a:p>
        </p:txBody>
      </p:sp>
      <p:grpSp>
        <p:nvGrpSpPr>
          <p:cNvPr id="507" name="Google Shape;507;p21"/>
          <p:cNvGrpSpPr/>
          <p:nvPr/>
        </p:nvGrpSpPr>
        <p:grpSpPr>
          <a:xfrm rot="-5145676">
            <a:off x="9773097" y="3411164"/>
            <a:ext cx="2180133" cy="2227990"/>
            <a:chOff x="11088957" y="4995831"/>
            <a:chExt cx="2250149" cy="2299542"/>
          </a:xfrm>
        </p:grpSpPr>
        <p:sp>
          <p:nvSpPr>
            <p:cNvPr id="508" name="Google Shape;508;p21"/>
            <p:cNvSpPr/>
            <p:nvPr/>
          </p:nvSpPr>
          <p:spPr>
            <a:xfrm flipH="1" rot="2516067">
              <a:off x="11571873" y="5176897"/>
              <a:ext cx="1284318" cy="1937410"/>
            </a:xfrm>
            <a:custGeom>
              <a:rect b="b" l="l" r="r" t="t"/>
              <a:pathLst>
                <a:path extrusionOk="0" h="2991507" w="1983085">
                  <a:moveTo>
                    <a:pt x="1503751" y="708401"/>
                  </a:moveTo>
                  <a:cubicBezTo>
                    <a:pt x="1523712" y="737061"/>
                    <a:pt x="1480707" y="845173"/>
                    <a:pt x="1441158" y="919813"/>
                  </a:cubicBezTo>
                  <a:cubicBezTo>
                    <a:pt x="1395959" y="1005116"/>
                    <a:pt x="1303636" y="1124669"/>
                    <a:pt x="1219955" y="1213129"/>
                  </a:cubicBezTo>
                  <a:cubicBezTo>
                    <a:pt x="1136275" y="1301590"/>
                    <a:pt x="1042931" y="1380723"/>
                    <a:pt x="939074" y="1450576"/>
                  </a:cubicBezTo>
                  <a:cubicBezTo>
                    <a:pt x="835217" y="1520429"/>
                    <a:pt x="606345" y="1620692"/>
                    <a:pt x="596813" y="1632245"/>
                  </a:cubicBezTo>
                  <a:cubicBezTo>
                    <a:pt x="587281" y="1643798"/>
                    <a:pt x="649167" y="1649587"/>
                    <a:pt x="767161" y="1653421"/>
                  </a:cubicBezTo>
                  <a:cubicBezTo>
                    <a:pt x="885155" y="1657255"/>
                    <a:pt x="1148491" y="1639184"/>
                    <a:pt x="1304775" y="1655250"/>
                  </a:cubicBezTo>
                  <a:cubicBezTo>
                    <a:pt x="1461059" y="1671316"/>
                    <a:pt x="1595303" y="1714658"/>
                    <a:pt x="1704867" y="1749816"/>
                  </a:cubicBezTo>
                  <a:cubicBezTo>
                    <a:pt x="1814430" y="1784976"/>
                    <a:pt x="1923629" y="1833850"/>
                    <a:pt x="1962156" y="1866208"/>
                  </a:cubicBezTo>
                  <a:cubicBezTo>
                    <a:pt x="2000683" y="1898565"/>
                    <a:pt x="1982548" y="1903952"/>
                    <a:pt x="1936030" y="1943962"/>
                  </a:cubicBezTo>
                  <a:cubicBezTo>
                    <a:pt x="1889511" y="1983971"/>
                    <a:pt x="1791890" y="2062239"/>
                    <a:pt x="1683043" y="2106263"/>
                  </a:cubicBezTo>
                  <a:cubicBezTo>
                    <a:pt x="1574197" y="2150286"/>
                    <a:pt x="1402519" y="2193274"/>
                    <a:pt x="1282951" y="2208104"/>
                  </a:cubicBezTo>
                  <a:cubicBezTo>
                    <a:pt x="1163382" y="2222935"/>
                    <a:pt x="1078036" y="2215074"/>
                    <a:pt x="965636" y="2195250"/>
                  </a:cubicBezTo>
                  <a:cubicBezTo>
                    <a:pt x="853235" y="2175427"/>
                    <a:pt x="710858" y="2130115"/>
                    <a:pt x="608544" y="2089164"/>
                  </a:cubicBezTo>
                  <a:cubicBezTo>
                    <a:pt x="506230" y="2048213"/>
                    <a:pt x="368968" y="1961518"/>
                    <a:pt x="351750" y="1949541"/>
                  </a:cubicBezTo>
                  <a:cubicBezTo>
                    <a:pt x="334532" y="1937564"/>
                    <a:pt x="335386" y="1931327"/>
                    <a:pt x="342904" y="1997936"/>
                  </a:cubicBezTo>
                  <a:cubicBezTo>
                    <a:pt x="350422" y="2064545"/>
                    <a:pt x="369159" y="2221809"/>
                    <a:pt x="396860" y="2349194"/>
                  </a:cubicBezTo>
                  <a:cubicBezTo>
                    <a:pt x="424561" y="2476579"/>
                    <a:pt x="467735" y="2639985"/>
                    <a:pt x="509109" y="2762247"/>
                  </a:cubicBezTo>
                  <a:lnTo>
                    <a:pt x="553044" y="2882494"/>
                  </a:lnTo>
                  <a:cubicBezTo>
                    <a:pt x="473777" y="2939687"/>
                    <a:pt x="326860" y="2968014"/>
                    <a:pt x="250563" y="2991507"/>
                  </a:cubicBezTo>
                  <a:cubicBezTo>
                    <a:pt x="170949" y="2783480"/>
                    <a:pt x="105033" y="2580461"/>
                    <a:pt x="63306" y="2363639"/>
                  </a:cubicBezTo>
                  <a:cubicBezTo>
                    <a:pt x="21579" y="2146817"/>
                    <a:pt x="-2461" y="1929490"/>
                    <a:pt x="200" y="1690577"/>
                  </a:cubicBezTo>
                  <a:cubicBezTo>
                    <a:pt x="2859" y="1451663"/>
                    <a:pt x="68717" y="1117581"/>
                    <a:pt x="120047" y="908009"/>
                  </a:cubicBezTo>
                  <a:cubicBezTo>
                    <a:pt x="171377" y="698438"/>
                    <a:pt x="249239" y="555730"/>
                    <a:pt x="308179" y="433148"/>
                  </a:cubicBezTo>
                  <a:cubicBezTo>
                    <a:pt x="367119" y="310566"/>
                    <a:pt x="414822" y="245163"/>
                    <a:pt x="473686" y="172515"/>
                  </a:cubicBezTo>
                  <a:cubicBezTo>
                    <a:pt x="525192" y="108949"/>
                    <a:pt x="595112" y="17610"/>
                    <a:pt x="642537" y="0"/>
                  </a:cubicBezTo>
                  <a:cubicBezTo>
                    <a:pt x="709556" y="115352"/>
                    <a:pt x="737990" y="210065"/>
                    <a:pt x="761759" y="332056"/>
                  </a:cubicBezTo>
                  <a:cubicBezTo>
                    <a:pt x="780973" y="477891"/>
                    <a:pt x="781276" y="547748"/>
                    <a:pt x="754645" y="678085"/>
                  </a:cubicBezTo>
                  <a:cubicBezTo>
                    <a:pt x="727497" y="810951"/>
                    <a:pt x="606647" y="943826"/>
                    <a:pt x="577543" y="1005788"/>
                  </a:cubicBezTo>
                  <a:cubicBezTo>
                    <a:pt x="548438" y="1067749"/>
                    <a:pt x="509816" y="1081918"/>
                    <a:pt x="580017" y="1049853"/>
                  </a:cubicBezTo>
                  <a:cubicBezTo>
                    <a:pt x="650219" y="1017789"/>
                    <a:pt x="846899" y="871489"/>
                    <a:pt x="998755" y="813397"/>
                  </a:cubicBezTo>
                  <a:cubicBezTo>
                    <a:pt x="1150609" y="755308"/>
                    <a:pt x="1446228" y="697135"/>
                    <a:pt x="1491149" y="701311"/>
                  </a:cubicBezTo>
                  <a:cubicBezTo>
                    <a:pt x="1496764" y="701833"/>
                    <a:pt x="1500901" y="704307"/>
                    <a:pt x="1503751" y="708401"/>
                  </a:cubicBezTo>
                  <a:close/>
                </a:path>
              </a:pathLst>
            </a:custGeom>
            <a:solidFill>
              <a:srgbClr val="DBDB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9" name="Google Shape;509;p21"/>
            <p:cNvSpPr/>
            <p:nvPr/>
          </p:nvSpPr>
          <p:spPr>
            <a:xfrm flipH="1" rot="2516067">
              <a:off x="11571873" y="5176897"/>
              <a:ext cx="1284318" cy="1937410"/>
            </a:xfrm>
            <a:custGeom>
              <a:rect b="b" l="l" r="r" t="t"/>
              <a:pathLst>
                <a:path extrusionOk="0" h="2991507" w="1983085">
                  <a:moveTo>
                    <a:pt x="1503751" y="708401"/>
                  </a:moveTo>
                  <a:cubicBezTo>
                    <a:pt x="1523712" y="737061"/>
                    <a:pt x="1480707" y="845173"/>
                    <a:pt x="1441158" y="919813"/>
                  </a:cubicBezTo>
                  <a:cubicBezTo>
                    <a:pt x="1395959" y="1005116"/>
                    <a:pt x="1303636" y="1124669"/>
                    <a:pt x="1219955" y="1213129"/>
                  </a:cubicBezTo>
                  <a:cubicBezTo>
                    <a:pt x="1136275" y="1301590"/>
                    <a:pt x="1042931" y="1380723"/>
                    <a:pt x="939074" y="1450576"/>
                  </a:cubicBezTo>
                  <a:cubicBezTo>
                    <a:pt x="835217" y="1520429"/>
                    <a:pt x="606345" y="1620692"/>
                    <a:pt x="596813" y="1632245"/>
                  </a:cubicBezTo>
                  <a:cubicBezTo>
                    <a:pt x="587281" y="1643798"/>
                    <a:pt x="649167" y="1649587"/>
                    <a:pt x="767161" y="1653421"/>
                  </a:cubicBezTo>
                  <a:cubicBezTo>
                    <a:pt x="885155" y="1657255"/>
                    <a:pt x="1148491" y="1639184"/>
                    <a:pt x="1304775" y="1655250"/>
                  </a:cubicBezTo>
                  <a:cubicBezTo>
                    <a:pt x="1461059" y="1671316"/>
                    <a:pt x="1595303" y="1714658"/>
                    <a:pt x="1704867" y="1749816"/>
                  </a:cubicBezTo>
                  <a:cubicBezTo>
                    <a:pt x="1814430" y="1784976"/>
                    <a:pt x="1923629" y="1833850"/>
                    <a:pt x="1962156" y="1866208"/>
                  </a:cubicBezTo>
                  <a:cubicBezTo>
                    <a:pt x="2000683" y="1898565"/>
                    <a:pt x="1982548" y="1903952"/>
                    <a:pt x="1936030" y="1943962"/>
                  </a:cubicBezTo>
                  <a:cubicBezTo>
                    <a:pt x="1889511" y="1983971"/>
                    <a:pt x="1791890" y="2062239"/>
                    <a:pt x="1683043" y="2106263"/>
                  </a:cubicBezTo>
                  <a:cubicBezTo>
                    <a:pt x="1574197" y="2150286"/>
                    <a:pt x="1402519" y="2193274"/>
                    <a:pt x="1282951" y="2208104"/>
                  </a:cubicBezTo>
                  <a:cubicBezTo>
                    <a:pt x="1163382" y="2222935"/>
                    <a:pt x="1078036" y="2215074"/>
                    <a:pt x="965636" y="2195250"/>
                  </a:cubicBezTo>
                  <a:cubicBezTo>
                    <a:pt x="853235" y="2175427"/>
                    <a:pt x="710858" y="2130115"/>
                    <a:pt x="608544" y="2089164"/>
                  </a:cubicBezTo>
                  <a:cubicBezTo>
                    <a:pt x="506230" y="2048213"/>
                    <a:pt x="368968" y="1961518"/>
                    <a:pt x="351750" y="1949541"/>
                  </a:cubicBezTo>
                  <a:cubicBezTo>
                    <a:pt x="334532" y="1937564"/>
                    <a:pt x="335386" y="1931327"/>
                    <a:pt x="342904" y="1997936"/>
                  </a:cubicBezTo>
                  <a:cubicBezTo>
                    <a:pt x="350422" y="2064545"/>
                    <a:pt x="369159" y="2221809"/>
                    <a:pt x="396860" y="2349194"/>
                  </a:cubicBezTo>
                  <a:cubicBezTo>
                    <a:pt x="424561" y="2476579"/>
                    <a:pt x="467735" y="2639985"/>
                    <a:pt x="509109" y="2762247"/>
                  </a:cubicBezTo>
                  <a:lnTo>
                    <a:pt x="553044" y="2882494"/>
                  </a:lnTo>
                  <a:cubicBezTo>
                    <a:pt x="473777" y="2939687"/>
                    <a:pt x="326860" y="2968014"/>
                    <a:pt x="250563" y="2991507"/>
                  </a:cubicBezTo>
                  <a:cubicBezTo>
                    <a:pt x="170949" y="2783480"/>
                    <a:pt x="105033" y="2580461"/>
                    <a:pt x="63306" y="2363639"/>
                  </a:cubicBezTo>
                  <a:cubicBezTo>
                    <a:pt x="21579" y="2146817"/>
                    <a:pt x="-2461" y="1929490"/>
                    <a:pt x="200" y="1690577"/>
                  </a:cubicBezTo>
                  <a:cubicBezTo>
                    <a:pt x="2859" y="1451663"/>
                    <a:pt x="68717" y="1117581"/>
                    <a:pt x="120047" y="908009"/>
                  </a:cubicBezTo>
                  <a:cubicBezTo>
                    <a:pt x="171377" y="698438"/>
                    <a:pt x="249239" y="555730"/>
                    <a:pt x="308179" y="433148"/>
                  </a:cubicBezTo>
                  <a:cubicBezTo>
                    <a:pt x="367119" y="310566"/>
                    <a:pt x="414822" y="245163"/>
                    <a:pt x="473686" y="172515"/>
                  </a:cubicBezTo>
                  <a:cubicBezTo>
                    <a:pt x="525192" y="108949"/>
                    <a:pt x="595112" y="17610"/>
                    <a:pt x="642537" y="0"/>
                  </a:cubicBezTo>
                  <a:cubicBezTo>
                    <a:pt x="709556" y="115352"/>
                    <a:pt x="737990" y="210065"/>
                    <a:pt x="761759" y="332056"/>
                  </a:cubicBezTo>
                  <a:cubicBezTo>
                    <a:pt x="780973" y="477891"/>
                    <a:pt x="781276" y="547748"/>
                    <a:pt x="754645" y="678085"/>
                  </a:cubicBezTo>
                  <a:cubicBezTo>
                    <a:pt x="727497" y="810951"/>
                    <a:pt x="606647" y="943826"/>
                    <a:pt x="577543" y="1005788"/>
                  </a:cubicBezTo>
                  <a:cubicBezTo>
                    <a:pt x="548438" y="1067749"/>
                    <a:pt x="509816" y="1081918"/>
                    <a:pt x="580017" y="1049853"/>
                  </a:cubicBezTo>
                  <a:cubicBezTo>
                    <a:pt x="650219" y="1017789"/>
                    <a:pt x="846899" y="871489"/>
                    <a:pt x="998755" y="813397"/>
                  </a:cubicBezTo>
                  <a:cubicBezTo>
                    <a:pt x="1150609" y="755308"/>
                    <a:pt x="1446228" y="697135"/>
                    <a:pt x="1491149" y="701311"/>
                  </a:cubicBezTo>
                  <a:cubicBezTo>
                    <a:pt x="1496764" y="701833"/>
                    <a:pt x="1500901" y="704307"/>
                    <a:pt x="1503751" y="708401"/>
                  </a:cubicBezTo>
                  <a:close/>
                </a:path>
              </a:pathLst>
            </a:custGeom>
            <a:solidFill>
              <a:srgbClr val="FEE599">
                <a:alpha val="3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510" name="Google Shape;510;p21"/>
          <p:cNvSpPr/>
          <p:nvPr/>
        </p:nvSpPr>
        <p:spPr>
          <a:xfrm rot="1757206">
            <a:off x="749174" y="6117230"/>
            <a:ext cx="1474845" cy="764257"/>
          </a:xfrm>
          <a:custGeom>
            <a:rect b="b" l="l" r="r" t="t"/>
            <a:pathLst>
              <a:path extrusionOk="0" h="764257" w="1474845">
                <a:moveTo>
                  <a:pt x="285556" y="144638"/>
                </a:moveTo>
                <a:cubicBezTo>
                  <a:pt x="463342" y="38940"/>
                  <a:pt x="663205" y="-20872"/>
                  <a:pt x="913088" y="6695"/>
                </a:cubicBezTo>
                <a:cubicBezTo>
                  <a:pt x="1047001" y="8703"/>
                  <a:pt x="1152359" y="80612"/>
                  <a:pt x="1248153" y="145972"/>
                </a:cubicBezTo>
                <a:cubicBezTo>
                  <a:pt x="1319998" y="194992"/>
                  <a:pt x="1389950" y="263543"/>
                  <a:pt x="1442152" y="331644"/>
                </a:cubicBezTo>
                <a:lnTo>
                  <a:pt x="1474845" y="379730"/>
                </a:lnTo>
                <a:lnTo>
                  <a:pt x="1152560" y="560491"/>
                </a:lnTo>
                <a:lnTo>
                  <a:pt x="1127333" y="511455"/>
                </a:lnTo>
                <a:cubicBezTo>
                  <a:pt x="1074820" y="449767"/>
                  <a:pt x="948534" y="370600"/>
                  <a:pt x="863360" y="347872"/>
                </a:cubicBezTo>
                <a:cubicBezTo>
                  <a:pt x="778186" y="325143"/>
                  <a:pt x="692105" y="344313"/>
                  <a:pt x="616287" y="375083"/>
                </a:cubicBezTo>
                <a:cubicBezTo>
                  <a:pt x="540470" y="405853"/>
                  <a:pt x="453380" y="471113"/>
                  <a:pt x="408457" y="532495"/>
                </a:cubicBezTo>
                <a:cubicBezTo>
                  <a:pt x="363532" y="593876"/>
                  <a:pt x="371516" y="631267"/>
                  <a:pt x="346745" y="743373"/>
                </a:cubicBezTo>
                <a:cubicBezTo>
                  <a:pt x="234179" y="751069"/>
                  <a:pt x="32832" y="769336"/>
                  <a:pt x="0" y="762914"/>
                </a:cubicBezTo>
                <a:cubicBezTo>
                  <a:pt x="3468" y="683930"/>
                  <a:pt x="4118" y="680211"/>
                  <a:pt x="23053" y="553082"/>
                </a:cubicBezTo>
                <a:cubicBezTo>
                  <a:pt x="41208" y="469151"/>
                  <a:pt x="144239" y="236822"/>
                  <a:pt x="285556" y="144638"/>
                </a:cubicBezTo>
                <a:close/>
              </a:path>
            </a:pathLst>
          </a:custGeom>
          <a:solidFill>
            <a:srgbClr val="FEE5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1" name="Google Shape;511;p21"/>
          <p:cNvSpPr/>
          <p:nvPr/>
        </p:nvSpPr>
        <p:spPr>
          <a:xfrm rot="2370261">
            <a:off x="1843931" y="5486909"/>
            <a:ext cx="367586" cy="370105"/>
          </a:xfrm>
          <a:custGeom>
            <a:rect b="b" l="l" r="r" t="t"/>
            <a:pathLst>
              <a:path extrusionOk="0" h="4345138" w="4265664">
                <a:moveTo>
                  <a:pt x="1308676" y="673"/>
                </a:moveTo>
                <a:cubicBezTo>
                  <a:pt x="1850442" y="-12337"/>
                  <a:pt x="3307336" y="165670"/>
                  <a:pt x="3640339" y="390444"/>
                </a:cubicBezTo>
                <a:cubicBezTo>
                  <a:pt x="3940677" y="1025292"/>
                  <a:pt x="4449179" y="2737210"/>
                  <a:pt x="4198221" y="3396325"/>
                </a:cubicBezTo>
                <a:cubicBezTo>
                  <a:pt x="3947263" y="4055440"/>
                  <a:pt x="2447418" y="4230167"/>
                  <a:pt x="2134592" y="4345136"/>
                </a:cubicBezTo>
                <a:cubicBezTo>
                  <a:pt x="1398314" y="4209566"/>
                  <a:pt x="471290" y="3411035"/>
                  <a:pt x="2" y="2737868"/>
                </a:cubicBezTo>
                <a:cubicBezTo>
                  <a:pt x="8589" y="1972354"/>
                  <a:pt x="653546" y="401483"/>
                  <a:pt x="1308676" y="673"/>
                </a:cubicBezTo>
                <a:close/>
              </a:path>
            </a:pathLst>
          </a:custGeom>
          <a:solidFill>
            <a:srgbClr val="DBDB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2" name="Google Shape;512;p21"/>
          <p:cNvSpPr/>
          <p:nvPr/>
        </p:nvSpPr>
        <p:spPr>
          <a:xfrm flipH="1" rot="1121023">
            <a:off x="10962978" y="5803153"/>
            <a:ext cx="346601" cy="361356"/>
          </a:xfrm>
          <a:custGeom>
            <a:rect b="b" l="l" r="r" t="t"/>
            <a:pathLst>
              <a:path extrusionOk="0" h="4924017" w="4668341">
                <a:moveTo>
                  <a:pt x="2567003" y="-4"/>
                </a:moveTo>
                <a:cubicBezTo>
                  <a:pt x="3257631" y="183338"/>
                  <a:pt x="4232685" y="1023761"/>
                  <a:pt x="4533023" y="1658609"/>
                </a:cubicBezTo>
                <a:cubicBezTo>
                  <a:pt x="4833361" y="2293457"/>
                  <a:pt x="4568226" y="3278043"/>
                  <a:pt x="4369033" y="3809083"/>
                </a:cubicBezTo>
                <a:cubicBezTo>
                  <a:pt x="4169841" y="4340123"/>
                  <a:pt x="3650694" y="4729882"/>
                  <a:pt x="3337868" y="4844851"/>
                </a:cubicBezTo>
                <a:cubicBezTo>
                  <a:pt x="2627022" y="5065916"/>
                  <a:pt x="1075350" y="4812328"/>
                  <a:pt x="547212" y="4230304"/>
                </a:cubicBezTo>
                <a:cubicBezTo>
                  <a:pt x="19074" y="3648280"/>
                  <a:pt x="-167589" y="2057757"/>
                  <a:pt x="169043" y="1352706"/>
                </a:cubicBezTo>
                <a:cubicBezTo>
                  <a:pt x="505675" y="647655"/>
                  <a:pt x="1914330" y="30744"/>
                  <a:pt x="2567003" y="-4"/>
                </a:cubicBezTo>
                <a:close/>
              </a:path>
            </a:pathLst>
          </a:custGeom>
          <a:solidFill>
            <a:srgbClr val="FEE5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3" name="Google Shape;513;p21"/>
          <p:cNvSpPr/>
          <p:nvPr/>
        </p:nvSpPr>
        <p:spPr>
          <a:xfrm rot="8088213">
            <a:off x="10906364" y="2220029"/>
            <a:ext cx="1616254" cy="886562"/>
          </a:xfrm>
          <a:custGeom>
            <a:rect b="b" l="l" r="r" t="t"/>
            <a:pathLst>
              <a:path extrusionOk="0" h="886562" w="1616254">
                <a:moveTo>
                  <a:pt x="0" y="572889"/>
                </a:moveTo>
                <a:lnTo>
                  <a:pt x="541831" y="34761"/>
                </a:lnTo>
                <a:lnTo>
                  <a:pt x="682671" y="8520"/>
                </a:lnTo>
                <a:cubicBezTo>
                  <a:pt x="805257" y="-5922"/>
                  <a:pt x="929033" y="-3198"/>
                  <a:pt x="1023169" y="25958"/>
                </a:cubicBezTo>
                <a:cubicBezTo>
                  <a:pt x="1211441" y="84272"/>
                  <a:pt x="1380931" y="305504"/>
                  <a:pt x="1478939" y="443951"/>
                </a:cubicBezTo>
                <a:cubicBezTo>
                  <a:pt x="1576948" y="582397"/>
                  <a:pt x="1602502" y="825932"/>
                  <a:pt x="1611222" y="856638"/>
                </a:cubicBezTo>
                <a:cubicBezTo>
                  <a:pt x="1619942" y="887345"/>
                  <a:pt x="1622736" y="887687"/>
                  <a:pt x="1573235" y="886026"/>
                </a:cubicBezTo>
                <a:cubicBezTo>
                  <a:pt x="1523735" y="884366"/>
                  <a:pt x="1221079" y="816150"/>
                  <a:pt x="1221079" y="816150"/>
                </a:cubicBezTo>
                <a:lnTo>
                  <a:pt x="366540" y="642457"/>
                </a:lnTo>
                <a:cubicBezTo>
                  <a:pt x="222847" y="613065"/>
                  <a:pt x="104747" y="594329"/>
                  <a:pt x="31377" y="580001"/>
                </a:cubicBezTo>
                <a:close/>
              </a:path>
            </a:pathLst>
          </a:custGeom>
          <a:solidFill>
            <a:srgbClr val="EDEDE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4" name="Google Shape;514;p21"/>
          <p:cNvSpPr/>
          <p:nvPr/>
        </p:nvSpPr>
        <p:spPr>
          <a:xfrm rot="2370261">
            <a:off x="1850443" y="5486910"/>
            <a:ext cx="367586" cy="370105"/>
          </a:xfrm>
          <a:custGeom>
            <a:rect b="b" l="l" r="r" t="t"/>
            <a:pathLst>
              <a:path extrusionOk="0" h="4345138" w="4265664">
                <a:moveTo>
                  <a:pt x="1308676" y="673"/>
                </a:moveTo>
                <a:cubicBezTo>
                  <a:pt x="1850442" y="-12337"/>
                  <a:pt x="3307336" y="165670"/>
                  <a:pt x="3640339" y="390444"/>
                </a:cubicBezTo>
                <a:cubicBezTo>
                  <a:pt x="3940677" y="1025292"/>
                  <a:pt x="4449179" y="2737210"/>
                  <a:pt x="4198221" y="3396325"/>
                </a:cubicBezTo>
                <a:cubicBezTo>
                  <a:pt x="3947263" y="4055440"/>
                  <a:pt x="2447418" y="4230167"/>
                  <a:pt x="2134592" y="4345136"/>
                </a:cubicBezTo>
                <a:cubicBezTo>
                  <a:pt x="1398314" y="4209566"/>
                  <a:pt x="471290" y="3411035"/>
                  <a:pt x="2" y="2737868"/>
                </a:cubicBezTo>
                <a:cubicBezTo>
                  <a:pt x="8589" y="1972354"/>
                  <a:pt x="653546" y="401483"/>
                  <a:pt x="1308676" y="673"/>
                </a:cubicBezTo>
                <a:close/>
              </a:path>
            </a:pathLst>
          </a:custGeom>
          <a:solidFill>
            <a:srgbClr val="FEE599">
              <a:alpha val="4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8" name="Shape 518"/>
        <p:cNvGrpSpPr/>
        <p:nvPr/>
      </p:nvGrpSpPr>
      <p:grpSpPr>
        <a:xfrm>
          <a:off x="0" y="0"/>
          <a:ext cx="0" cy="0"/>
          <a:chOff x="0" y="0"/>
          <a:chExt cx="0" cy="0"/>
        </a:xfrm>
      </p:grpSpPr>
      <p:pic>
        <p:nvPicPr>
          <p:cNvPr descr="Text&#10;&#10;Description automatically generated" id="519" name="Google Shape;519;p22"/>
          <p:cNvPicPr preferRelativeResize="0"/>
          <p:nvPr/>
        </p:nvPicPr>
        <p:blipFill rotWithShape="1">
          <a:blip r:embed="rId3">
            <a:alphaModFix/>
          </a:blip>
          <a:srcRect b="2398" l="0" r="1" t="10001"/>
          <a:stretch/>
        </p:blipFill>
        <p:spPr>
          <a:xfrm>
            <a:off x="1209861" y="601719"/>
            <a:ext cx="8801100" cy="5955873"/>
          </a:xfrm>
          <a:custGeom>
            <a:rect b="b" l="l" r="r" t="t"/>
            <a:pathLst>
              <a:path extrusionOk="0" h="5873097" w="8678780">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a:noFill/>
          <a:ln>
            <a:noFill/>
          </a:ln>
        </p:spPr>
      </p:pic>
      <p:sp>
        <p:nvSpPr>
          <p:cNvPr id="520" name="Google Shape;520;p22"/>
          <p:cNvSpPr txBox="1"/>
          <p:nvPr/>
        </p:nvSpPr>
        <p:spPr>
          <a:xfrm>
            <a:off x="5180355" y="2304178"/>
            <a:ext cx="1828800" cy="1828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1" name="Google Shape;521;p22"/>
          <p:cNvSpPr txBox="1"/>
          <p:nvPr/>
        </p:nvSpPr>
        <p:spPr>
          <a:xfrm>
            <a:off x="5180355" y="2515845"/>
            <a:ext cx="1828800" cy="1828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cxnSp>
        <p:nvCxnSpPr>
          <p:cNvPr id="256" name="Google Shape;256;p3"/>
          <p:cNvCxnSpPr/>
          <p:nvPr/>
        </p:nvCxnSpPr>
        <p:spPr>
          <a:xfrm flipH="1" rot="10800000">
            <a:off x="4602145" y="5184331"/>
            <a:ext cx="2130925" cy="472891"/>
          </a:xfrm>
          <a:prstGeom prst="straightConnector1">
            <a:avLst/>
          </a:prstGeom>
          <a:noFill/>
          <a:ln cap="rnd" cmpd="sng" w="133350">
            <a:solidFill>
              <a:srgbClr val="00F5D4"/>
            </a:solidFill>
            <a:prstDash val="solid"/>
            <a:round/>
            <a:headEnd len="sm" w="sm" type="none"/>
            <a:tailEnd len="sm" w="sm" type="none"/>
          </a:ln>
        </p:spPr>
      </p:cxnSp>
      <p:sp>
        <p:nvSpPr>
          <p:cNvPr id="257" name="Google Shape;257;p3"/>
          <p:cNvSpPr/>
          <p:nvPr/>
        </p:nvSpPr>
        <p:spPr>
          <a:xfrm>
            <a:off x="5983363" y="2483633"/>
            <a:ext cx="5573998" cy="3287506"/>
          </a:xfrm>
          <a:prstGeom prst="ellipse">
            <a:avLst/>
          </a:prstGeom>
          <a:solidFill>
            <a:srgbClr val="00F5D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58" name="Google Shape;258;p3"/>
          <p:cNvSpPr/>
          <p:nvPr/>
        </p:nvSpPr>
        <p:spPr>
          <a:xfrm>
            <a:off x="6313469" y="2534584"/>
            <a:ext cx="5077966" cy="3026459"/>
          </a:xfrm>
          <a:prstGeom prst="ellipse">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59" name="Google Shape;259;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260" name="Google Shape;260;p3"/>
          <p:cNvSpPr/>
          <p:nvPr/>
        </p:nvSpPr>
        <p:spPr>
          <a:xfrm>
            <a:off x="597152" y="337379"/>
            <a:ext cx="4307464" cy="532315"/>
          </a:xfrm>
          <a:prstGeom prst="roundRect">
            <a:avLst>
              <a:gd fmla="val 30767" name="adj"/>
            </a:avLst>
          </a:prstGeom>
          <a:gradFill>
            <a:gsLst>
              <a:gs pos="0">
                <a:srgbClr val="548135"/>
              </a:gs>
              <a:gs pos="2000">
                <a:srgbClr val="548135"/>
              </a:gs>
              <a:gs pos="100000">
                <a:srgbClr val="92D050"/>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61" name="Google Shape;261;p3"/>
          <p:cNvSpPr/>
          <p:nvPr/>
        </p:nvSpPr>
        <p:spPr>
          <a:xfrm>
            <a:off x="1355337" y="404100"/>
            <a:ext cx="2791095" cy="663047"/>
          </a:xfrm>
          <a:prstGeom prst="roundRect">
            <a:avLst>
              <a:gd fmla="val 20583"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GB" sz="3600" u="none" cap="none" strike="noStrike">
                <a:solidFill>
                  <a:schemeClr val="dk1"/>
                </a:solidFill>
                <a:latin typeface="Arial Narrow"/>
                <a:ea typeface="Arial Narrow"/>
                <a:cs typeface="Arial Narrow"/>
                <a:sym typeface="Arial Narrow"/>
              </a:rPr>
              <a:t>OBJEKTIF</a:t>
            </a:r>
            <a:endParaRPr b="1" i="0" sz="3600" u="none" cap="none" strike="noStrike">
              <a:solidFill>
                <a:schemeClr val="dk1"/>
              </a:solidFill>
              <a:latin typeface="Arial Narrow"/>
              <a:ea typeface="Arial Narrow"/>
              <a:cs typeface="Arial Narrow"/>
              <a:sym typeface="Arial Narrow"/>
            </a:endParaRPr>
          </a:p>
        </p:txBody>
      </p:sp>
      <p:grpSp>
        <p:nvGrpSpPr>
          <p:cNvPr id="262" name="Google Shape;262;p3"/>
          <p:cNvGrpSpPr/>
          <p:nvPr/>
        </p:nvGrpSpPr>
        <p:grpSpPr>
          <a:xfrm>
            <a:off x="5656072" y="337379"/>
            <a:ext cx="6063174" cy="757562"/>
            <a:chOff x="2407468" y="337379"/>
            <a:chExt cx="7377065" cy="729768"/>
          </a:xfrm>
        </p:grpSpPr>
        <p:sp>
          <p:nvSpPr>
            <p:cNvPr id="263" name="Google Shape;263;p3"/>
            <p:cNvSpPr/>
            <p:nvPr/>
          </p:nvSpPr>
          <p:spPr>
            <a:xfrm>
              <a:off x="2407468" y="337379"/>
              <a:ext cx="7377065" cy="532315"/>
            </a:xfrm>
            <a:prstGeom prst="roundRect">
              <a:avLst>
                <a:gd fmla="val 30767" name="adj"/>
              </a:avLst>
            </a:prstGeom>
            <a:gradFill>
              <a:gsLst>
                <a:gs pos="0">
                  <a:srgbClr val="548135"/>
                </a:gs>
                <a:gs pos="2000">
                  <a:srgbClr val="548135"/>
                </a:gs>
                <a:gs pos="100000">
                  <a:srgbClr val="92D050"/>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64" name="Google Shape;264;p3"/>
            <p:cNvSpPr/>
            <p:nvPr/>
          </p:nvSpPr>
          <p:spPr>
            <a:xfrm>
              <a:off x="3705953" y="404100"/>
              <a:ext cx="4780095" cy="663047"/>
            </a:xfrm>
            <a:prstGeom prst="roundRect">
              <a:avLst>
                <a:gd fmla="val 20583"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GB" sz="3600" u="none" cap="none" strike="noStrike">
                  <a:solidFill>
                    <a:schemeClr val="dk1"/>
                  </a:solidFill>
                  <a:latin typeface="Arial Narrow"/>
                  <a:ea typeface="Arial Narrow"/>
                  <a:cs typeface="Arial Narrow"/>
                  <a:sym typeface="Arial Narrow"/>
                </a:rPr>
                <a:t>KUMPULAN SASAR</a:t>
              </a:r>
              <a:endParaRPr b="1" i="0" sz="3600" u="none" cap="none" strike="noStrike">
                <a:solidFill>
                  <a:schemeClr val="dk1"/>
                </a:solidFill>
                <a:latin typeface="Arial Narrow"/>
                <a:ea typeface="Arial Narrow"/>
                <a:cs typeface="Arial Narrow"/>
                <a:sym typeface="Arial Narrow"/>
              </a:endParaRPr>
            </a:p>
          </p:txBody>
        </p:sp>
      </p:grpSp>
      <p:sp>
        <p:nvSpPr>
          <p:cNvPr id="265" name="Google Shape;265;p3"/>
          <p:cNvSpPr/>
          <p:nvPr/>
        </p:nvSpPr>
        <p:spPr>
          <a:xfrm>
            <a:off x="529520" y="4740626"/>
            <a:ext cx="4278557" cy="1804418"/>
          </a:xfrm>
          <a:custGeom>
            <a:rect b="b" l="l" r="r" t="t"/>
            <a:pathLst>
              <a:path extrusionOk="0" h="1804418" w="4182313">
                <a:moveTo>
                  <a:pt x="2245472" y="0"/>
                </a:moveTo>
                <a:cubicBezTo>
                  <a:pt x="2324671" y="0"/>
                  <a:pt x="2388875" y="60659"/>
                  <a:pt x="2388875" y="135484"/>
                </a:cubicBezTo>
                <a:lnTo>
                  <a:pt x="2388875" y="176687"/>
                </a:lnTo>
                <a:lnTo>
                  <a:pt x="3652012" y="176687"/>
                </a:lnTo>
                <a:cubicBezTo>
                  <a:pt x="3801844" y="176687"/>
                  <a:pt x="3923306" y="298149"/>
                  <a:pt x="3923306" y="447981"/>
                </a:cubicBezTo>
                <a:lnTo>
                  <a:pt x="3923306" y="652457"/>
                </a:lnTo>
                <a:lnTo>
                  <a:pt x="3980700" y="669107"/>
                </a:lnTo>
                <a:cubicBezTo>
                  <a:pt x="4099180" y="715941"/>
                  <a:pt x="4182313" y="825581"/>
                  <a:pt x="4182313" y="953367"/>
                </a:cubicBezTo>
                <a:cubicBezTo>
                  <a:pt x="4182313" y="1081154"/>
                  <a:pt x="4099180" y="1190794"/>
                  <a:pt x="3980700" y="1237627"/>
                </a:cubicBezTo>
                <a:lnTo>
                  <a:pt x="3923306" y="1254277"/>
                </a:lnTo>
                <a:lnTo>
                  <a:pt x="3923306" y="1533124"/>
                </a:lnTo>
                <a:cubicBezTo>
                  <a:pt x="3923306" y="1682956"/>
                  <a:pt x="3801844" y="1804418"/>
                  <a:pt x="3652012" y="1804418"/>
                </a:cubicBezTo>
                <a:lnTo>
                  <a:pt x="837977" y="1804418"/>
                </a:lnTo>
                <a:cubicBezTo>
                  <a:pt x="688145" y="1804418"/>
                  <a:pt x="566683" y="1682956"/>
                  <a:pt x="566683" y="1533124"/>
                </a:cubicBezTo>
                <a:lnTo>
                  <a:pt x="566683" y="683974"/>
                </a:lnTo>
                <a:lnTo>
                  <a:pt x="563526" y="687550"/>
                </a:lnTo>
                <a:cubicBezTo>
                  <a:pt x="503789" y="743378"/>
                  <a:pt x="421263" y="777908"/>
                  <a:pt x="330106" y="777908"/>
                </a:cubicBezTo>
                <a:cubicBezTo>
                  <a:pt x="147793" y="777908"/>
                  <a:pt x="0" y="639786"/>
                  <a:pt x="0" y="469404"/>
                </a:cubicBezTo>
                <a:cubicBezTo>
                  <a:pt x="0" y="299022"/>
                  <a:pt x="147793" y="160900"/>
                  <a:pt x="330106" y="160900"/>
                </a:cubicBezTo>
                <a:cubicBezTo>
                  <a:pt x="444052" y="160900"/>
                  <a:pt x="544513" y="214854"/>
                  <a:pt x="603835" y="296917"/>
                </a:cubicBezTo>
                <a:lnTo>
                  <a:pt x="610694" y="308726"/>
                </a:lnTo>
                <a:lnTo>
                  <a:pt x="646143" y="256147"/>
                </a:lnTo>
                <a:cubicBezTo>
                  <a:pt x="695238" y="207053"/>
                  <a:pt x="763061" y="176687"/>
                  <a:pt x="837977" y="176687"/>
                </a:cubicBezTo>
                <a:lnTo>
                  <a:pt x="2102069" y="176687"/>
                </a:lnTo>
                <a:lnTo>
                  <a:pt x="2102069" y="135484"/>
                </a:lnTo>
                <a:cubicBezTo>
                  <a:pt x="2102069" y="60659"/>
                  <a:pt x="2166273" y="0"/>
                  <a:pt x="2245472" y="0"/>
                </a:cubicBezTo>
                <a:close/>
              </a:path>
            </a:pathLst>
          </a:custGeom>
          <a:solidFill>
            <a:srgbClr val="00F5D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66" name="Google Shape;266;p3"/>
          <p:cNvSpPr txBox="1"/>
          <p:nvPr/>
        </p:nvSpPr>
        <p:spPr>
          <a:xfrm>
            <a:off x="5575132" y="1231349"/>
            <a:ext cx="6063174" cy="916854"/>
          </a:xfrm>
          <a:prstGeom prst="rect">
            <a:avLst/>
          </a:prstGeom>
          <a:noFill/>
          <a:ln>
            <a:noFill/>
          </a:ln>
        </p:spPr>
        <p:txBody>
          <a:bodyPr anchorCtr="0" anchor="t" bIns="45700" lIns="91425" spcFirstLastPara="1" rIns="91425" wrap="square" tIns="45700">
            <a:spAutoFit/>
          </a:bodyPr>
          <a:lstStyle/>
          <a:p>
            <a:pPr indent="0" lvl="0" marL="457200" marR="0" rtl="0" algn="l">
              <a:lnSpc>
                <a:spcPct val="115000"/>
              </a:lnSpc>
              <a:spcBef>
                <a:spcPts val="0"/>
              </a:spcBef>
              <a:spcAft>
                <a:spcPts val="0"/>
              </a:spcAft>
              <a:buNone/>
            </a:pPr>
            <a:r>
              <a:rPr b="0" i="0" lang="en-GB" sz="2400" u="none" cap="none" strike="noStrike">
                <a:solidFill>
                  <a:schemeClr val="dk1"/>
                </a:solidFill>
                <a:latin typeface="Calibri"/>
                <a:ea typeface="Calibri"/>
                <a:cs typeface="Calibri"/>
                <a:sym typeface="Calibri"/>
              </a:rPr>
              <a:t>Kursus ini direka bentuk khas untuk semua Penjawat Awam. </a:t>
            </a:r>
            <a:endParaRPr b="0" i="0" sz="2000" u="none" cap="none" strike="noStrike">
              <a:solidFill>
                <a:schemeClr val="dk1"/>
              </a:solidFill>
              <a:latin typeface="Calibri"/>
              <a:ea typeface="Calibri"/>
              <a:cs typeface="Calibri"/>
              <a:sym typeface="Calibri"/>
            </a:endParaRPr>
          </a:p>
        </p:txBody>
      </p:sp>
      <p:cxnSp>
        <p:nvCxnSpPr>
          <p:cNvPr id="267" name="Google Shape;267;p3"/>
          <p:cNvCxnSpPr>
            <a:endCxn id="268" idx="2"/>
          </p:cNvCxnSpPr>
          <p:nvPr/>
        </p:nvCxnSpPr>
        <p:spPr>
          <a:xfrm>
            <a:off x="4488636" y="3820048"/>
            <a:ext cx="1632300" cy="11700"/>
          </a:xfrm>
          <a:prstGeom prst="straightConnector1">
            <a:avLst/>
          </a:prstGeom>
          <a:noFill/>
          <a:ln cap="rnd" cmpd="sng" w="133350">
            <a:solidFill>
              <a:srgbClr val="00BBF9"/>
            </a:solidFill>
            <a:prstDash val="solid"/>
            <a:round/>
            <a:headEnd len="sm" w="sm" type="none"/>
            <a:tailEnd len="sm" w="sm" type="none"/>
          </a:ln>
        </p:spPr>
      </p:cxnSp>
      <p:sp>
        <p:nvSpPr>
          <p:cNvPr id="269" name="Google Shape;269;p3"/>
          <p:cNvSpPr/>
          <p:nvPr/>
        </p:nvSpPr>
        <p:spPr>
          <a:xfrm flipH="1" rot="5400000">
            <a:off x="1848926" y="-167525"/>
            <a:ext cx="1735990" cy="4246474"/>
          </a:xfrm>
          <a:custGeom>
            <a:rect b="b" l="l" r="r" t="t"/>
            <a:pathLst>
              <a:path extrusionOk="0" h="4246474" w="1735990">
                <a:moveTo>
                  <a:pt x="1735990" y="3415435"/>
                </a:moveTo>
                <a:lnTo>
                  <a:pt x="1735990" y="601400"/>
                </a:lnTo>
                <a:cubicBezTo>
                  <a:pt x="1735990" y="451568"/>
                  <a:pt x="1614528" y="330106"/>
                  <a:pt x="1464696" y="330106"/>
                </a:cubicBezTo>
                <a:lnTo>
                  <a:pt x="1150767" y="330106"/>
                </a:lnTo>
                <a:cubicBezTo>
                  <a:pt x="1150767" y="147793"/>
                  <a:pt x="1012645" y="0"/>
                  <a:pt x="842263" y="0"/>
                </a:cubicBezTo>
                <a:cubicBezTo>
                  <a:pt x="671881" y="0"/>
                  <a:pt x="533759" y="147793"/>
                  <a:pt x="533759" y="330106"/>
                </a:cubicBezTo>
                <a:lnTo>
                  <a:pt x="379553" y="330106"/>
                </a:lnTo>
                <a:cubicBezTo>
                  <a:pt x="229721" y="330106"/>
                  <a:pt x="108259" y="451568"/>
                  <a:pt x="108259" y="601400"/>
                </a:cubicBezTo>
                <a:lnTo>
                  <a:pt x="108259" y="1613750"/>
                </a:lnTo>
                <a:lnTo>
                  <a:pt x="82747" y="1619202"/>
                </a:lnTo>
                <a:cubicBezTo>
                  <a:pt x="34121" y="1640972"/>
                  <a:pt x="0" y="1691937"/>
                  <a:pt x="0" y="1751336"/>
                </a:cubicBezTo>
                <a:cubicBezTo>
                  <a:pt x="0" y="1810735"/>
                  <a:pt x="34121" y="1861700"/>
                  <a:pt x="82747" y="1883470"/>
                </a:cubicBezTo>
                <a:lnTo>
                  <a:pt x="108259" y="1888922"/>
                </a:lnTo>
                <a:lnTo>
                  <a:pt x="108259" y="2179989"/>
                </a:lnTo>
                <a:lnTo>
                  <a:pt x="82748" y="2185440"/>
                </a:lnTo>
                <a:cubicBezTo>
                  <a:pt x="50329" y="2199954"/>
                  <a:pt x="24359" y="2227442"/>
                  <a:pt x="10647" y="2261755"/>
                </a:cubicBezTo>
                <a:lnTo>
                  <a:pt x="0" y="2317574"/>
                </a:lnTo>
                <a:lnTo>
                  <a:pt x="10647" y="2373392"/>
                </a:lnTo>
                <a:cubicBezTo>
                  <a:pt x="24359" y="2407705"/>
                  <a:pt x="50329" y="2435194"/>
                  <a:pt x="82748" y="2449707"/>
                </a:cubicBezTo>
                <a:lnTo>
                  <a:pt x="108259" y="2455159"/>
                </a:lnTo>
                <a:lnTo>
                  <a:pt x="108259" y="3415435"/>
                </a:lnTo>
                <a:cubicBezTo>
                  <a:pt x="108259" y="3565267"/>
                  <a:pt x="229721" y="3686729"/>
                  <a:pt x="379553" y="3686729"/>
                </a:cubicBezTo>
                <a:lnTo>
                  <a:pt x="1194174" y="3686729"/>
                </a:lnTo>
                <a:lnTo>
                  <a:pt x="1159419" y="3731802"/>
                </a:lnTo>
                <a:cubicBezTo>
                  <a:pt x="1126154" y="3784487"/>
                  <a:pt x="1106731" y="3848001"/>
                  <a:pt x="1106731" y="3916368"/>
                </a:cubicBezTo>
                <a:cubicBezTo>
                  <a:pt x="1106731" y="4098681"/>
                  <a:pt x="1244853" y="4246474"/>
                  <a:pt x="1415235" y="4246474"/>
                </a:cubicBezTo>
                <a:cubicBezTo>
                  <a:pt x="1585617" y="4246474"/>
                  <a:pt x="1723739" y="4098681"/>
                  <a:pt x="1723739" y="3916368"/>
                </a:cubicBezTo>
                <a:cubicBezTo>
                  <a:pt x="1723739" y="3825211"/>
                  <a:pt x="1689209" y="3742685"/>
                  <a:pt x="1633380" y="3682947"/>
                </a:cubicBezTo>
                <a:lnTo>
                  <a:pt x="1594801" y="3648888"/>
                </a:lnTo>
                <a:lnTo>
                  <a:pt x="1656530" y="3607269"/>
                </a:lnTo>
                <a:cubicBezTo>
                  <a:pt x="1705625" y="3558174"/>
                  <a:pt x="1735990" y="3490351"/>
                  <a:pt x="1735990" y="3415435"/>
                </a:cubicBezTo>
                <a:close/>
              </a:path>
            </a:pathLst>
          </a:custGeom>
          <a:solidFill>
            <a:srgbClr val="FEE44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70" name="Google Shape;270;p3"/>
          <p:cNvSpPr/>
          <p:nvPr/>
        </p:nvSpPr>
        <p:spPr>
          <a:xfrm flipH="1" rot="5400000">
            <a:off x="1726499" y="1658810"/>
            <a:ext cx="1916680" cy="4246475"/>
          </a:xfrm>
          <a:custGeom>
            <a:rect b="b" l="l" r="r" t="t"/>
            <a:pathLst>
              <a:path extrusionOk="0" h="4198561" w="1916680">
                <a:moveTo>
                  <a:pt x="1916680" y="1980331"/>
                </a:moveTo>
                <a:cubicBezTo>
                  <a:pt x="1916680" y="1901132"/>
                  <a:pt x="1856022" y="1836928"/>
                  <a:pt x="1781196" y="1836928"/>
                </a:cubicBezTo>
                <a:lnTo>
                  <a:pt x="1734306" y="1836928"/>
                </a:lnTo>
                <a:lnTo>
                  <a:pt x="1734305" y="550964"/>
                </a:lnTo>
                <a:cubicBezTo>
                  <a:pt x="1734305" y="401132"/>
                  <a:pt x="1612843" y="279670"/>
                  <a:pt x="1463011" y="279670"/>
                </a:cubicBezTo>
                <a:lnTo>
                  <a:pt x="1212390" y="279670"/>
                </a:lnTo>
                <a:lnTo>
                  <a:pt x="1210874" y="263578"/>
                </a:lnTo>
                <a:cubicBezTo>
                  <a:pt x="1182107" y="113154"/>
                  <a:pt x="1057722" y="0"/>
                  <a:pt x="908637" y="0"/>
                </a:cubicBezTo>
                <a:cubicBezTo>
                  <a:pt x="759553" y="0"/>
                  <a:pt x="635168" y="113154"/>
                  <a:pt x="606401" y="263578"/>
                </a:cubicBezTo>
                <a:lnTo>
                  <a:pt x="604885" y="279670"/>
                </a:lnTo>
                <a:lnTo>
                  <a:pt x="377868" y="279670"/>
                </a:lnTo>
                <a:cubicBezTo>
                  <a:pt x="228036" y="279670"/>
                  <a:pt x="106574" y="401132"/>
                  <a:pt x="106574" y="550964"/>
                </a:cubicBezTo>
                <a:lnTo>
                  <a:pt x="106574" y="1540847"/>
                </a:lnTo>
                <a:lnTo>
                  <a:pt x="82747" y="1545939"/>
                </a:lnTo>
                <a:cubicBezTo>
                  <a:pt x="34121" y="1567709"/>
                  <a:pt x="0" y="1618674"/>
                  <a:pt x="0" y="1678073"/>
                </a:cubicBezTo>
                <a:cubicBezTo>
                  <a:pt x="0" y="1737472"/>
                  <a:pt x="34121" y="1788437"/>
                  <a:pt x="82747" y="1810207"/>
                </a:cubicBezTo>
                <a:lnTo>
                  <a:pt x="106574" y="1815298"/>
                </a:lnTo>
                <a:lnTo>
                  <a:pt x="106574" y="2107086"/>
                </a:lnTo>
                <a:lnTo>
                  <a:pt x="82748" y="2112177"/>
                </a:lnTo>
                <a:cubicBezTo>
                  <a:pt x="50330" y="2126691"/>
                  <a:pt x="24359" y="2154179"/>
                  <a:pt x="10647" y="2188492"/>
                </a:cubicBezTo>
                <a:lnTo>
                  <a:pt x="0" y="2244311"/>
                </a:lnTo>
                <a:lnTo>
                  <a:pt x="10647" y="2300129"/>
                </a:lnTo>
                <a:cubicBezTo>
                  <a:pt x="24360" y="2334442"/>
                  <a:pt x="50330" y="2361931"/>
                  <a:pt x="82748" y="2376444"/>
                </a:cubicBezTo>
                <a:lnTo>
                  <a:pt x="106575" y="2381535"/>
                </a:lnTo>
                <a:lnTo>
                  <a:pt x="106575" y="3364998"/>
                </a:lnTo>
                <a:cubicBezTo>
                  <a:pt x="106575" y="3514830"/>
                  <a:pt x="228037" y="3636292"/>
                  <a:pt x="377869" y="3636292"/>
                </a:cubicBezTo>
                <a:lnTo>
                  <a:pt x="1218267" y="3636292"/>
                </a:lnTo>
                <a:lnTo>
                  <a:pt x="1181565" y="3683890"/>
                </a:lnTo>
                <a:cubicBezTo>
                  <a:pt x="1148301" y="3736575"/>
                  <a:pt x="1128878" y="3800088"/>
                  <a:pt x="1128878" y="3868455"/>
                </a:cubicBezTo>
                <a:cubicBezTo>
                  <a:pt x="1128878" y="4050768"/>
                  <a:pt x="1267000" y="4198561"/>
                  <a:pt x="1437382" y="4198561"/>
                </a:cubicBezTo>
                <a:cubicBezTo>
                  <a:pt x="1607764" y="4198561"/>
                  <a:pt x="1745886" y="4050768"/>
                  <a:pt x="1745886" y="3868455"/>
                </a:cubicBezTo>
                <a:cubicBezTo>
                  <a:pt x="1745886" y="3754510"/>
                  <a:pt x="1691932" y="3654049"/>
                  <a:pt x="1609869" y="3594726"/>
                </a:cubicBezTo>
                <a:lnTo>
                  <a:pt x="1603837" y="3591223"/>
                </a:lnTo>
                <a:lnTo>
                  <a:pt x="1654846" y="3556832"/>
                </a:lnTo>
                <a:cubicBezTo>
                  <a:pt x="1703940" y="3507738"/>
                  <a:pt x="1734306" y="3439914"/>
                  <a:pt x="1734306" y="3364998"/>
                </a:cubicBezTo>
                <a:lnTo>
                  <a:pt x="1734306" y="2123734"/>
                </a:lnTo>
                <a:lnTo>
                  <a:pt x="1781196" y="2123734"/>
                </a:lnTo>
                <a:cubicBezTo>
                  <a:pt x="1856022" y="2123734"/>
                  <a:pt x="1916680" y="2059530"/>
                  <a:pt x="1916680" y="1980331"/>
                </a:cubicBezTo>
                <a:close/>
              </a:path>
            </a:pathLst>
          </a:custGeom>
          <a:solidFill>
            <a:srgbClr val="00BBF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68" name="Google Shape;268;p3"/>
          <p:cNvSpPr/>
          <p:nvPr/>
        </p:nvSpPr>
        <p:spPr>
          <a:xfrm>
            <a:off x="6120936" y="3678455"/>
            <a:ext cx="291620" cy="306585"/>
          </a:xfrm>
          <a:prstGeom prst="ellipse">
            <a:avLst/>
          </a:prstGeom>
          <a:solidFill>
            <a:srgbClr val="00BBF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800" u="none" cap="none" strike="noStrike">
              <a:solidFill>
                <a:schemeClr val="lt1"/>
              </a:solidFill>
              <a:latin typeface="Calibri"/>
              <a:ea typeface="Calibri"/>
              <a:cs typeface="Calibri"/>
              <a:sym typeface="Calibri"/>
            </a:endParaRPr>
          </a:p>
        </p:txBody>
      </p:sp>
      <p:sp>
        <p:nvSpPr>
          <p:cNvPr id="271" name="Google Shape;271;p3"/>
          <p:cNvSpPr/>
          <p:nvPr/>
        </p:nvSpPr>
        <p:spPr>
          <a:xfrm>
            <a:off x="6551082" y="5031188"/>
            <a:ext cx="291620" cy="306585"/>
          </a:xfrm>
          <a:prstGeom prst="ellipse">
            <a:avLst/>
          </a:prstGeom>
          <a:solidFill>
            <a:srgbClr val="00F5D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72" name="Google Shape;272;p3"/>
          <p:cNvSpPr txBox="1"/>
          <p:nvPr/>
        </p:nvSpPr>
        <p:spPr>
          <a:xfrm>
            <a:off x="627751" y="1154427"/>
            <a:ext cx="544042"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2800" u="none" cap="none" strike="noStrike">
                <a:solidFill>
                  <a:schemeClr val="dk1"/>
                </a:solidFill>
                <a:latin typeface="Calibri"/>
                <a:ea typeface="Calibri"/>
                <a:cs typeface="Calibri"/>
                <a:sym typeface="Calibri"/>
              </a:rPr>
              <a:t>1</a:t>
            </a:r>
            <a:endParaRPr b="0" i="0" sz="2800" u="none" cap="none" strike="noStrike">
              <a:solidFill>
                <a:schemeClr val="dk1"/>
              </a:solidFill>
              <a:latin typeface="Calibri"/>
              <a:ea typeface="Calibri"/>
              <a:cs typeface="Calibri"/>
              <a:sym typeface="Calibri"/>
            </a:endParaRPr>
          </a:p>
        </p:txBody>
      </p:sp>
      <p:sp>
        <p:nvSpPr>
          <p:cNvPr id="273" name="Google Shape;273;p3"/>
          <p:cNvSpPr txBox="1"/>
          <p:nvPr/>
        </p:nvSpPr>
        <p:spPr>
          <a:xfrm>
            <a:off x="611897" y="3050230"/>
            <a:ext cx="544042"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2800" u="none" cap="none" strike="noStrike">
                <a:solidFill>
                  <a:schemeClr val="dk1"/>
                </a:solidFill>
                <a:latin typeface="Calibri"/>
                <a:ea typeface="Calibri"/>
                <a:cs typeface="Calibri"/>
                <a:sym typeface="Calibri"/>
              </a:rPr>
              <a:t>2</a:t>
            </a:r>
            <a:endParaRPr b="0" i="0" sz="2800" u="none" cap="none" strike="noStrike">
              <a:solidFill>
                <a:schemeClr val="dk1"/>
              </a:solidFill>
              <a:latin typeface="Calibri"/>
              <a:ea typeface="Calibri"/>
              <a:cs typeface="Calibri"/>
              <a:sym typeface="Calibri"/>
            </a:endParaRPr>
          </a:p>
        </p:txBody>
      </p:sp>
      <p:sp>
        <p:nvSpPr>
          <p:cNvPr id="274" name="Google Shape;274;p3"/>
          <p:cNvSpPr txBox="1"/>
          <p:nvPr/>
        </p:nvSpPr>
        <p:spPr>
          <a:xfrm>
            <a:off x="590149" y="4967149"/>
            <a:ext cx="544042"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2800" u="none" cap="none" strike="noStrike">
                <a:solidFill>
                  <a:schemeClr val="dk1"/>
                </a:solidFill>
                <a:latin typeface="Calibri"/>
                <a:ea typeface="Calibri"/>
                <a:cs typeface="Calibri"/>
                <a:sym typeface="Calibri"/>
              </a:rPr>
              <a:t>3</a:t>
            </a:r>
            <a:endParaRPr b="0" i="0" sz="2800" u="none" cap="none" strike="noStrike">
              <a:solidFill>
                <a:schemeClr val="dk1"/>
              </a:solidFill>
              <a:latin typeface="Calibri"/>
              <a:ea typeface="Calibri"/>
              <a:cs typeface="Calibri"/>
              <a:sym typeface="Calibri"/>
            </a:endParaRPr>
          </a:p>
        </p:txBody>
      </p:sp>
      <p:sp>
        <p:nvSpPr>
          <p:cNvPr id="275" name="Google Shape;275;p3"/>
          <p:cNvSpPr/>
          <p:nvPr/>
        </p:nvSpPr>
        <p:spPr>
          <a:xfrm>
            <a:off x="6259124" y="2577598"/>
            <a:ext cx="5022476" cy="2962222"/>
          </a:xfrm>
          <a:prstGeom prst="ellipse">
            <a:avLst/>
          </a:prstGeom>
          <a:solidFill>
            <a:srgbClr val="00BBF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76" name="Google Shape;276;p3"/>
          <p:cNvSpPr/>
          <p:nvPr/>
        </p:nvSpPr>
        <p:spPr>
          <a:xfrm>
            <a:off x="6477272" y="2619046"/>
            <a:ext cx="4750360" cy="2801730"/>
          </a:xfrm>
          <a:prstGeom prst="ellipse">
            <a:avLst/>
          </a:prstGeom>
          <a:solidFill>
            <a:srgbClr val="FEE44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Penjawat awam, pesara terima bantuan khas Aidilfitri 2020 - KP Perkhidmatan  Awam | Astro Awani" id="277" name="Google Shape;277;p3"/>
          <p:cNvPicPr preferRelativeResize="0"/>
          <p:nvPr/>
        </p:nvPicPr>
        <p:blipFill rotWithShape="1">
          <a:blip r:embed="rId3">
            <a:alphaModFix amt="70000"/>
          </a:blip>
          <a:srcRect b="0" l="0" r="0" t="0"/>
          <a:stretch/>
        </p:blipFill>
        <p:spPr>
          <a:xfrm>
            <a:off x="6889709" y="2681120"/>
            <a:ext cx="4282494" cy="2528908"/>
          </a:xfrm>
          <a:prstGeom prst="flowChartConnector">
            <a:avLst/>
          </a:prstGeom>
          <a:noFill/>
          <a:ln>
            <a:noFill/>
          </a:ln>
        </p:spPr>
      </p:pic>
      <p:sp>
        <p:nvSpPr>
          <p:cNvPr id="278" name="Google Shape;278;p3"/>
          <p:cNvSpPr txBox="1"/>
          <p:nvPr/>
        </p:nvSpPr>
        <p:spPr>
          <a:xfrm>
            <a:off x="1284766" y="1128357"/>
            <a:ext cx="2903764"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1800" u="none" cap="none" strike="noStrike">
                <a:solidFill>
                  <a:schemeClr val="dk1"/>
                </a:solidFill>
                <a:latin typeface="Arial"/>
                <a:ea typeface="Arial"/>
                <a:cs typeface="Arial"/>
                <a:sym typeface="Arial"/>
              </a:rPr>
              <a:t>Menyenaraikan definasi &amp; pengertian nilai teras keMampanan mengikut buku SCRIPT dan MADANI;</a:t>
            </a:r>
            <a:endParaRPr sz="1800">
              <a:solidFill>
                <a:schemeClr val="dk1"/>
              </a:solidFill>
              <a:latin typeface="Calibri"/>
              <a:ea typeface="Calibri"/>
              <a:cs typeface="Calibri"/>
              <a:sym typeface="Calibri"/>
            </a:endParaRPr>
          </a:p>
        </p:txBody>
      </p:sp>
      <p:sp>
        <p:nvSpPr>
          <p:cNvPr id="279" name="Google Shape;279;p3"/>
          <p:cNvSpPr txBox="1"/>
          <p:nvPr/>
        </p:nvSpPr>
        <p:spPr>
          <a:xfrm>
            <a:off x="1216665" y="4933018"/>
            <a:ext cx="3032606"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Arial"/>
                <a:ea typeface="Arial"/>
                <a:cs typeface="Arial"/>
                <a:sym typeface="Arial"/>
              </a:rPr>
              <a:t>Memahami kepentingan nilai teras keMampanan dalam menangani permasalahan masyarakat.</a:t>
            </a:r>
            <a:endParaRPr sz="2400">
              <a:solidFill>
                <a:schemeClr val="dk1"/>
              </a:solidFill>
              <a:latin typeface="Calibri"/>
              <a:ea typeface="Calibri"/>
              <a:cs typeface="Calibri"/>
              <a:sym typeface="Calibri"/>
            </a:endParaRPr>
          </a:p>
        </p:txBody>
      </p:sp>
      <p:sp>
        <p:nvSpPr>
          <p:cNvPr id="280" name="Google Shape;280;p3"/>
          <p:cNvSpPr txBox="1"/>
          <p:nvPr/>
        </p:nvSpPr>
        <p:spPr>
          <a:xfrm>
            <a:off x="1206222" y="3030209"/>
            <a:ext cx="2933615"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Arial"/>
                <a:ea typeface="Arial"/>
                <a:cs typeface="Arial"/>
                <a:sym typeface="Arial"/>
              </a:rPr>
              <a:t>Menerangkan teori dan perlaksanaan niIai teras keMampanan dalam perkhidmatan awam; dan</a:t>
            </a:r>
            <a:endParaRPr sz="1800">
              <a:solidFill>
                <a:schemeClr val="dk1"/>
              </a:solidFill>
              <a:latin typeface="Arial"/>
              <a:ea typeface="Arial"/>
              <a:cs typeface="Arial"/>
              <a:sym typeface="Arial"/>
            </a:endParaRPr>
          </a:p>
        </p:txBody>
      </p:sp>
      <p:sp>
        <p:nvSpPr>
          <p:cNvPr id="281" name="Google Shape;281;p3"/>
          <p:cNvSpPr/>
          <p:nvPr/>
        </p:nvSpPr>
        <p:spPr>
          <a:xfrm>
            <a:off x="2054225" y="1087717"/>
            <a:ext cx="2405628" cy="122860"/>
          </a:xfrm>
          <a:custGeom>
            <a:rect b="b" l="l" r="r" t="t"/>
            <a:pathLst>
              <a:path extrusionOk="0" h="122860" w="2405628">
                <a:moveTo>
                  <a:pt x="0" y="0"/>
                </a:moveTo>
                <a:lnTo>
                  <a:pt x="2184533" y="0"/>
                </a:lnTo>
                <a:cubicBezTo>
                  <a:pt x="2259449" y="0"/>
                  <a:pt x="2327273" y="30366"/>
                  <a:pt x="2376367" y="79460"/>
                </a:cubicBezTo>
                <a:lnTo>
                  <a:pt x="2405628" y="122860"/>
                </a:lnTo>
                <a:lnTo>
                  <a:pt x="124865" y="122859"/>
                </a:lnTo>
                <a:cubicBezTo>
                  <a:pt x="72934" y="122859"/>
                  <a:pt x="28377" y="91285"/>
                  <a:pt x="9345" y="46287"/>
                </a:cubicBezTo>
                <a:close/>
              </a:path>
            </a:pathLst>
          </a:custGeom>
          <a:solidFill>
            <a:srgbClr val="FFF4A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2" name="Google Shape;282;p3"/>
          <p:cNvSpPr/>
          <p:nvPr/>
        </p:nvSpPr>
        <p:spPr>
          <a:xfrm flipH="1" rot="5400000">
            <a:off x="2218753" y="1555581"/>
            <a:ext cx="244189" cy="2292062"/>
          </a:xfrm>
          <a:custGeom>
            <a:rect b="b" l="l" r="r" t="t"/>
            <a:pathLst>
              <a:path extrusionOk="0" h="2292062" w="244189">
                <a:moveTo>
                  <a:pt x="244189" y="2292062"/>
                </a:moveTo>
                <a:lnTo>
                  <a:pt x="244189" y="133160"/>
                </a:lnTo>
                <a:cubicBezTo>
                  <a:pt x="244189" y="59618"/>
                  <a:pt x="184571" y="0"/>
                  <a:pt x="111029" y="0"/>
                </a:cubicBezTo>
                <a:lnTo>
                  <a:pt x="111029" y="1"/>
                </a:lnTo>
                <a:lnTo>
                  <a:pt x="108259" y="560"/>
                </a:lnTo>
                <a:lnTo>
                  <a:pt x="108259" y="260470"/>
                </a:lnTo>
                <a:lnTo>
                  <a:pt x="82747" y="265922"/>
                </a:lnTo>
                <a:cubicBezTo>
                  <a:pt x="34121" y="287692"/>
                  <a:pt x="0" y="338657"/>
                  <a:pt x="0" y="398056"/>
                </a:cubicBezTo>
                <a:cubicBezTo>
                  <a:pt x="0" y="457455"/>
                  <a:pt x="34121" y="508420"/>
                  <a:pt x="82747" y="530190"/>
                </a:cubicBezTo>
                <a:lnTo>
                  <a:pt x="108259" y="535642"/>
                </a:lnTo>
                <a:lnTo>
                  <a:pt x="108259" y="826709"/>
                </a:lnTo>
                <a:lnTo>
                  <a:pt x="82748" y="832160"/>
                </a:lnTo>
                <a:cubicBezTo>
                  <a:pt x="50329" y="846674"/>
                  <a:pt x="24359" y="874162"/>
                  <a:pt x="10647" y="908475"/>
                </a:cubicBezTo>
                <a:lnTo>
                  <a:pt x="0" y="964294"/>
                </a:lnTo>
                <a:lnTo>
                  <a:pt x="10647" y="1020112"/>
                </a:lnTo>
                <a:cubicBezTo>
                  <a:pt x="24359" y="1054425"/>
                  <a:pt x="50329" y="1081914"/>
                  <a:pt x="82748" y="1096427"/>
                </a:cubicBezTo>
                <a:lnTo>
                  <a:pt x="108259" y="1101879"/>
                </a:lnTo>
                <a:lnTo>
                  <a:pt x="108259" y="2062155"/>
                </a:lnTo>
                <a:cubicBezTo>
                  <a:pt x="108259" y="2137071"/>
                  <a:pt x="138625" y="2204894"/>
                  <a:pt x="187719" y="2253989"/>
                </a:cubicBezTo>
                <a:close/>
              </a:path>
            </a:pathLst>
          </a:custGeom>
          <a:solidFill>
            <a:srgbClr val="BF9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3" name="Google Shape;283;p3"/>
          <p:cNvSpPr/>
          <p:nvPr/>
        </p:nvSpPr>
        <p:spPr>
          <a:xfrm>
            <a:off x="2133877" y="2826644"/>
            <a:ext cx="2344290" cy="307758"/>
          </a:xfrm>
          <a:custGeom>
            <a:rect b="b" l="l" r="r" t="t"/>
            <a:pathLst>
              <a:path extrusionOk="0" h="307758" w="2344290">
                <a:moveTo>
                  <a:pt x="655693" y="0"/>
                </a:moveTo>
                <a:lnTo>
                  <a:pt x="686845" y="0"/>
                </a:lnTo>
                <a:lnTo>
                  <a:pt x="727725" y="7710"/>
                </a:lnTo>
                <a:cubicBezTo>
                  <a:pt x="779782" y="28277"/>
                  <a:pt x="816309" y="76427"/>
                  <a:pt x="816309" y="132547"/>
                </a:cubicBezTo>
                <a:lnTo>
                  <a:pt x="816309" y="179437"/>
                </a:lnTo>
                <a:lnTo>
                  <a:pt x="2116948" y="179438"/>
                </a:lnTo>
                <a:cubicBezTo>
                  <a:pt x="2192719" y="179438"/>
                  <a:pt x="2261317" y="209803"/>
                  <a:pt x="2310972" y="258898"/>
                </a:cubicBezTo>
                <a:lnTo>
                  <a:pt x="2344290" y="307758"/>
                </a:lnTo>
                <a:lnTo>
                  <a:pt x="148719" y="307757"/>
                </a:lnTo>
                <a:cubicBezTo>
                  <a:pt x="84980" y="307757"/>
                  <a:pt x="30293" y="269004"/>
                  <a:pt x="6933" y="213775"/>
                </a:cubicBezTo>
                <a:lnTo>
                  <a:pt x="0" y="179437"/>
                </a:lnTo>
                <a:lnTo>
                  <a:pt x="526230" y="179437"/>
                </a:lnTo>
                <a:lnTo>
                  <a:pt x="526230" y="132547"/>
                </a:lnTo>
                <a:cubicBezTo>
                  <a:pt x="526230" y="76427"/>
                  <a:pt x="562756" y="28277"/>
                  <a:pt x="614813" y="7710"/>
                </a:cubicBezTo>
                <a:close/>
              </a:path>
            </a:pathLst>
          </a:custGeom>
          <a:solidFill>
            <a:srgbClr val="57D7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4" name="Google Shape;284;p3"/>
          <p:cNvSpPr/>
          <p:nvPr/>
        </p:nvSpPr>
        <p:spPr>
          <a:xfrm>
            <a:off x="2166152" y="4737935"/>
            <a:ext cx="2335098" cy="307758"/>
          </a:xfrm>
          <a:custGeom>
            <a:rect b="b" l="l" r="r" t="t"/>
            <a:pathLst>
              <a:path extrusionOk="0" h="307758" w="2344290">
                <a:moveTo>
                  <a:pt x="655693" y="0"/>
                </a:moveTo>
                <a:lnTo>
                  <a:pt x="686845" y="0"/>
                </a:lnTo>
                <a:lnTo>
                  <a:pt x="727725" y="7710"/>
                </a:lnTo>
                <a:cubicBezTo>
                  <a:pt x="779782" y="28277"/>
                  <a:pt x="816309" y="76427"/>
                  <a:pt x="816309" y="132547"/>
                </a:cubicBezTo>
                <a:lnTo>
                  <a:pt x="816309" y="179437"/>
                </a:lnTo>
                <a:lnTo>
                  <a:pt x="2116948" y="179438"/>
                </a:lnTo>
                <a:cubicBezTo>
                  <a:pt x="2192719" y="179438"/>
                  <a:pt x="2261317" y="209803"/>
                  <a:pt x="2310972" y="258898"/>
                </a:cubicBezTo>
                <a:lnTo>
                  <a:pt x="2344290" y="307758"/>
                </a:lnTo>
                <a:lnTo>
                  <a:pt x="148719" y="307757"/>
                </a:lnTo>
                <a:cubicBezTo>
                  <a:pt x="84980" y="307757"/>
                  <a:pt x="30293" y="269004"/>
                  <a:pt x="6933" y="213775"/>
                </a:cubicBezTo>
                <a:lnTo>
                  <a:pt x="0" y="179437"/>
                </a:lnTo>
                <a:lnTo>
                  <a:pt x="526230" y="179437"/>
                </a:lnTo>
                <a:lnTo>
                  <a:pt x="526230" y="132547"/>
                </a:lnTo>
                <a:cubicBezTo>
                  <a:pt x="526230" y="76427"/>
                  <a:pt x="562756" y="28277"/>
                  <a:pt x="614813" y="7710"/>
                </a:cubicBezTo>
                <a:close/>
              </a:path>
            </a:pathLst>
          </a:custGeom>
          <a:solidFill>
            <a:srgbClr val="8BFFE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5" name="Google Shape;285;p3"/>
          <p:cNvSpPr/>
          <p:nvPr/>
        </p:nvSpPr>
        <p:spPr>
          <a:xfrm>
            <a:off x="1168732" y="4492874"/>
            <a:ext cx="2343951" cy="247514"/>
          </a:xfrm>
          <a:custGeom>
            <a:rect b="b" l="l" r="r" t="t"/>
            <a:pathLst>
              <a:path extrusionOk="0" h="247514" w="2343951">
                <a:moveTo>
                  <a:pt x="0" y="0"/>
                </a:moveTo>
                <a:lnTo>
                  <a:pt x="2210791" y="0"/>
                </a:lnTo>
                <a:cubicBezTo>
                  <a:pt x="2284333" y="0"/>
                  <a:pt x="2343951" y="59618"/>
                  <a:pt x="2343951" y="133160"/>
                </a:cubicBezTo>
                <a:lnTo>
                  <a:pt x="2343950" y="133160"/>
                </a:lnTo>
                <a:lnTo>
                  <a:pt x="2342380" y="140940"/>
                </a:lnTo>
                <a:lnTo>
                  <a:pt x="2080915" y="140940"/>
                </a:lnTo>
                <a:lnTo>
                  <a:pt x="2075764" y="164767"/>
                </a:lnTo>
                <a:cubicBezTo>
                  <a:pt x="2053746" y="213393"/>
                  <a:pt x="2002199" y="247514"/>
                  <a:pt x="1942123" y="247514"/>
                </a:cubicBezTo>
                <a:cubicBezTo>
                  <a:pt x="1882046" y="247514"/>
                  <a:pt x="1830499" y="213393"/>
                  <a:pt x="1808481" y="164767"/>
                </a:cubicBezTo>
                <a:lnTo>
                  <a:pt x="1803331" y="140940"/>
                </a:lnTo>
                <a:lnTo>
                  <a:pt x="1508214" y="140940"/>
                </a:lnTo>
                <a:lnTo>
                  <a:pt x="1503064" y="164766"/>
                </a:lnTo>
                <a:cubicBezTo>
                  <a:pt x="1488385" y="197184"/>
                  <a:pt x="1460583" y="223155"/>
                  <a:pt x="1425879" y="236867"/>
                </a:cubicBezTo>
                <a:lnTo>
                  <a:pt x="1369423" y="247514"/>
                </a:lnTo>
                <a:lnTo>
                  <a:pt x="1312968" y="236867"/>
                </a:lnTo>
                <a:cubicBezTo>
                  <a:pt x="1278263" y="223154"/>
                  <a:pt x="1250460" y="197184"/>
                  <a:pt x="1235782" y="164766"/>
                </a:cubicBezTo>
                <a:lnTo>
                  <a:pt x="1230633" y="140939"/>
                </a:lnTo>
                <a:lnTo>
                  <a:pt x="235946" y="140939"/>
                </a:lnTo>
                <a:cubicBezTo>
                  <a:pt x="160175" y="140939"/>
                  <a:pt x="91578" y="110573"/>
                  <a:pt x="41923" y="61479"/>
                </a:cubicBezTo>
                <a:close/>
              </a:path>
            </a:pathLst>
          </a:custGeom>
          <a:solidFill>
            <a:srgbClr val="1F386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6" name="Google Shape;286;p3"/>
          <p:cNvSpPr/>
          <p:nvPr/>
        </p:nvSpPr>
        <p:spPr>
          <a:xfrm>
            <a:off x="1147740" y="6403541"/>
            <a:ext cx="2393213" cy="141503"/>
          </a:xfrm>
          <a:custGeom>
            <a:rect b="b" l="l" r="r" t="t"/>
            <a:pathLst>
              <a:path extrusionOk="0" h="141503" w="2393213">
                <a:moveTo>
                  <a:pt x="0" y="0"/>
                </a:moveTo>
                <a:lnTo>
                  <a:pt x="2260053" y="0"/>
                </a:lnTo>
                <a:cubicBezTo>
                  <a:pt x="2333595" y="0"/>
                  <a:pt x="2393213" y="59618"/>
                  <a:pt x="2393213" y="133160"/>
                </a:cubicBezTo>
                <a:lnTo>
                  <a:pt x="2393212" y="133160"/>
                </a:lnTo>
                <a:lnTo>
                  <a:pt x="2391528" y="141503"/>
                </a:lnTo>
                <a:lnTo>
                  <a:pt x="239042" y="141503"/>
                </a:lnTo>
                <a:cubicBezTo>
                  <a:pt x="162402" y="141503"/>
                  <a:pt x="93018" y="111138"/>
                  <a:pt x="42793" y="62043"/>
                </a:cubicBezTo>
                <a:close/>
              </a:path>
            </a:pathLst>
          </a:custGeom>
          <a:solidFill>
            <a:srgbClr val="00AC9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7" name="Google Shape;287;p3"/>
          <p:cNvSpPr/>
          <p:nvPr/>
        </p:nvSpPr>
        <p:spPr>
          <a:xfrm rot="-3732100">
            <a:off x="8397107" y="2374030"/>
            <a:ext cx="18168" cy="655"/>
          </a:xfrm>
          <a:custGeom>
            <a:rect b="b" l="l" r="r" t="t"/>
            <a:pathLst>
              <a:path extrusionOk="0" h="655" w="18168">
                <a:moveTo>
                  <a:pt x="18168" y="655"/>
                </a:moveTo>
                <a:lnTo>
                  <a:pt x="0" y="655"/>
                </a:lnTo>
                <a:lnTo>
                  <a:pt x="8778" y="0"/>
                </a:lnTo>
                <a:lnTo>
                  <a:pt x="18168" y="655"/>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8" name="Google Shape;288;p3"/>
          <p:cNvSpPr/>
          <p:nvPr/>
        </p:nvSpPr>
        <p:spPr>
          <a:xfrm>
            <a:off x="6369294" y="2841773"/>
            <a:ext cx="984580" cy="783538"/>
          </a:xfrm>
          <a:custGeom>
            <a:rect b="b" l="l" r="r" t="t"/>
            <a:pathLst>
              <a:path extrusionOk="0" h="783538" w="984580">
                <a:moveTo>
                  <a:pt x="984580" y="0"/>
                </a:moveTo>
                <a:lnTo>
                  <a:pt x="984580" y="97498"/>
                </a:lnTo>
                <a:lnTo>
                  <a:pt x="969642" y="104087"/>
                </a:lnTo>
                <a:cubicBezTo>
                  <a:pt x="617724" y="275380"/>
                  <a:pt x="350877" y="505297"/>
                  <a:pt x="212081" y="768488"/>
                </a:cubicBezTo>
                <a:lnTo>
                  <a:pt x="205519" y="783538"/>
                </a:lnTo>
                <a:lnTo>
                  <a:pt x="0" y="783538"/>
                </a:lnTo>
                <a:lnTo>
                  <a:pt x="50" y="783423"/>
                </a:lnTo>
                <a:cubicBezTo>
                  <a:pt x="146797" y="505155"/>
                  <a:pt x="428930" y="262068"/>
                  <a:pt x="801007" y="80963"/>
                </a:cubicBezTo>
                <a:close/>
              </a:path>
            </a:pathLst>
          </a:custGeom>
          <a:solidFill>
            <a:srgbClr val="00BBF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9" name="Google Shape;289;p3"/>
          <p:cNvSpPr/>
          <p:nvPr/>
        </p:nvSpPr>
        <p:spPr>
          <a:xfrm rot="-2614872">
            <a:off x="6593193" y="2732482"/>
            <a:ext cx="901553" cy="394595"/>
          </a:xfrm>
          <a:custGeom>
            <a:rect b="b" l="l" r="r" t="t"/>
            <a:pathLst>
              <a:path extrusionOk="0" h="635897" w="1284853">
                <a:moveTo>
                  <a:pt x="1284853" y="557605"/>
                </a:moveTo>
                <a:lnTo>
                  <a:pt x="1136348" y="635897"/>
                </a:lnTo>
                <a:lnTo>
                  <a:pt x="1017248" y="555626"/>
                </a:lnTo>
                <a:cubicBezTo>
                  <a:pt x="825686" y="437597"/>
                  <a:pt x="632054" y="362436"/>
                  <a:pt x="447703" y="337138"/>
                </a:cubicBezTo>
                <a:lnTo>
                  <a:pt x="346866" y="330100"/>
                </a:lnTo>
                <a:lnTo>
                  <a:pt x="317291" y="330100"/>
                </a:lnTo>
                <a:lnTo>
                  <a:pt x="307900" y="329445"/>
                </a:lnTo>
                <a:lnTo>
                  <a:pt x="299123" y="330100"/>
                </a:lnTo>
                <a:lnTo>
                  <a:pt x="165051" y="330100"/>
                </a:lnTo>
                <a:cubicBezTo>
                  <a:pt x="73895" y="330101"/>
                  <a:pt x="0" y="256205"/>
                  <a:pt x="0" y="165050"/>
                </a:cubicBezTo>
                <a:cubicBezTo>
                  <a:pt x="0" y="73896"/>
                  <a:pt x="73896" y="0"/>
                  <a:pt x="165049" y="0"/>
                </a:cubicBezTo>
                <a:lnTo>
                  <a:pt x="213703" y="0"/>
                </a:lnTo>
                <a:lnTo>
                  <a:pt x="299410" y="9661"/>
                </a:lnTo>
                <a:cubicBezTo>
                  <a:pt x="473332" y="42111"/>
                  <a:pt x="653758" y="113412"/>
                  <a:pt x="833128" y="218901"/>
                </a:cubicBezTo>
                <a:lnTo>
                  <a:pt x="1000631" y="328278"/>
                </a:lnTo>
                <a:lnTo>
                  <a:pt x="1006880" y="328277"/>
                </a:lnTo>
                <a:lnTo>
                  <a:pt x="1015322" y="333790"/>
                </a:lnTo>
                <a:cubicBezTo>
                  <a:pt x="1074598" y="376378"/>
                  <a:pt x="1133476" y="422591"/>
                  <a:pt x="1191677" y="472258"/>
                </a:cubicBezTo>
                <a:close/>
              </a:path>
            </a:pathLst>
          </a:custGeom>
          <a:solidFill>
            <a:srgbClr val="8BFFE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0" name="Google Shape;290;p3"/>
          <p:cNvSpPr/>
          <p:nvPr/>
        </p:nvSpPr>
        <p:spPr>
          <a:xfrm rot="-3097852">
            <a:off x="6479201" y="2889525"/>
            <a:ext cx="1108399" cy="454970"/>
          </a:xfrm>
          <a:custGeom>
            <a:rect b="b" l="l" r="r" t="t"/>
            <a:pathLst>
              <a:path extrusionOk="0" h="635897" w="1284853">
                <a:moveTo>
                  <a:pt x="1284853" y="557605"/>
                </a:moveTo>
                <a:lnTo>
                  <a:pt x="1136348" y="635897"/>
                </a:lnTo>
                <a:lnTo>
                  <a:pt x="1017248" y="555626"/>
                </a:lnTo>
                <a:cubicBezTo>
                  <a:pt x="825686" y="437597"/>
                  <a:pt x="632054" y="362436"/>
                  <a:pt x="447703" y="337138"/>
                </a:cubicBezTo>
                <a:lnTo>
                  <a:pt x="346866" y="330100"/>
                </a:lnTo>
                <a:lnTo>
                  <a:pt x="317291" y="330100"/>
                </a:lnTo>
                <a:lnTo>
                  <a:pt x="307900" y="329445"/>
                </a:lnTo>
                <a:lnTo>
                  <a:pt x="299123" y="330100"/>
                </a:lnTo>
                <a:lnTo>
                  <a:pt x="165051" y="330100"/>
                </a:lnTo>
                <a:cubicBezTo>
                  <a:pt x="73895" y="330101"/>
                  <a:pt x="0" y="256205"/>
                  <a:pt x="0" y="165050"/>
                </a:cubicBezTo>
                <a:cubicBezTo>
                  <a:pt x="0" y="73896"/>
                  <a:pt x="73896" y="0"/>
                  <a:pt x="165049" y="0"/>
                </a:cubicBezTo>
                <a:lnTo>
                  <a:pt x="213703" y="0"/>
                </a:lnTo>
                <a:lnTo>
                  <a:pt x="299410" y="9661"/>
                </a:lnTo>
                <a:cubicBezTo>
                  <a:pt x="473332" y="42111"/>
                  <a:pt x="653758" y="113412"/>
                  <a:pt x="833128" y="218901"/>
                </a:cubicBezTo>
                <a:lnTo>
                  <a:pt x="1000631" y="328278"/>
                </a:lnTo>
                <a:lnTo>
                  <a:pt x="1006880" y="328277"/>
                </a:lnTo>
                <a:lnTo>
                  <a:pt x="1015322" y="333790"/>
                </a:lnTo>
                <a:cubicBezTo>
                  <a:pt x="1074598" y="376378"/>
                  <a:pt x="1133476" y="422591"/>
                  <a:pt x="1191677" y="472258"/>
                </a:cubicBezTo>
                <a:close/>
              </a:path>
            </a:pathLst>
          </a:custGeom>
          <a:solidFill>
            <a:srgbClr val="57D7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1" name="Google Shape;291;p3"/>
          <p:cNvSpPr/>
          <p:nvPr/>
        </p:nvSpPr>
        <p:spPr>
          <a:xfrm rot="-3732100">
            <a:off x="6493728" y="2946618"/>
            <a:ext cx="1284853" cy="635897"/>
          </a:xfrm>
          <a:custGeom>
            <a:rect b="b" l="l" r="r" t="t"/>
            <a:pathLst>
              <a:path extrusionOk="0" h="635897" w="1284853">
                <a:moveTo>
                  <a:pt x="1284853" y="557605"/>
                </a:moveTo>
                <a:lnTo>
                  <a:pt x="1136348" y="635897"/>
                </a:lnTo>
                <a:lnTo>
                  <a:pt x="1017248" y="555626"/>
                </a:lnTo>
                <a:cubicBezTo>
                  <a:pt x="825686" y="437597"/>
                  <a:pt x="632054" y="362436"/>
                  <a:pt x="447703" y="337138"/>
                </a:cubicBezTo>
                <a:lnTo>
                  <a:pt x="346866" y="330100"/>
                </a:lnTo>
                <a:lnTo>
                  <a:pt x="317291" y="330100"/>
                </a:lnTo>
                <a:lnTo>
                  <a:pt x="307900" y="329445"/>
                </a:lnTo>
                <a:lnTo>
                  <a:pt x="299123" y="330100"/>
                </a:lnTo>
                <a:lnTo>
                  <a:pt x="165051" y="330100"/>
                </a:lnTo>
                <a:cubicBezTo>
                  <a:pt x="73895" y="330101"/>
                  <a:pt x="0" y="256205"/>
                  <a:pt x="0" y="165050"/>
                </a:cubicBezTo>
                <a:cubicBezTo>
                  <a:pt x="0" y="73896"/>
                  <a:pt x="73896" y="0"/>
                  <a:pt x="165049" y="0"/>
                </a:cubicBezTo>
                <a:lnTo>
                  <a:pt x="213703" y="0"/>
                </a:lnTo>
                <a:lnTo>
                  <a:pt x="299410" y="9661"/>
                </a:lnTo>
                <a:cubicBezTo>
                  <a:pt x="473332" y="42111"/>
                  <a:pt x="653758" y="113412"/>
                  <a:pt x="833128" y="218901"/>
                </a:cubicBezTo>
                <a:lnTo>
                  <a:pt x="1000631" y="328278"/>
                </a:lnTo>
                <a:lnTo>
                  <a:pt x="1006880" y="328277"/>
                </a:lnTo>
                <a:lnTo>
                  <a:pt x="1015322" y="333790"/>
                </a:lnTo>
                <a:cubicBezTo>
                  <a:pt x="1074598" y="376378"/>
                  <a:pt x="1133476" y="422591"/>
                  <a:pt x="1191677" y="472258"/>
                </a:cubicBezTo>
                <a:close/>
              </a:path>
            </a:pathLst>
          </a:custGeom>
          <a:solidFill>
            <a:srgbClr val="FFF4A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92" name="Google Shape;292;p3"/>
          <p:cNvCxnSpPr/>
          <p:nvPr/>
        </p:nvCxnSpPr>
        <p:spPr>
          <a:xfrm>
            <a:off x="4408360" y="1878541"/>
            <a:ext cx="3240219" cy="958077"/>
          </a:xfrm>
          <a:prstGeom prst="straightConnector1">
            <a:avLst/>
          </a:prstGeom>
          <a:noFill/>
          <a:ln cap="rnd" cmpd="sng" w="133350">
            <a:solidFill>
              <a:srgbClr val="FEE440"/>
            </a:solidFill>
            <a:prstDash val="solid"/>
            <a:round/>
            <a:headEnd len="sm" w="sm" type="none"/>
            <a:tailEnd len="sm" w="sm" type="none"/>
          </a:ln>
        </p:spPr>
      </p:cxnSp>
      <p:sp>
        <p:nvSpPr>
          <p:cNvPr id="293" name="Google Shape;293;p3"/>
          <p:cNvSpPr/>
          <p:nvPr/>
        </p:nvSpPr>
        <p:spPr>
          <a:xfrm>
            <a:off x="7477751" y="2687018"/>
            <a:ext cx="291620" cy="306585"/>
          </a:xfrm>
          <a:prstGeom prst="ellipse">
            <a:avLst/>
          </a:prstGeom>
          <a:solidFill>
            <a:srgbClr val="FEE44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7" name="Shape 297"/>
        <p:cNvGrpSpPr/>
        <p:nvPr/>
      </p:nvGrpSpPr>
      <p:grpSpPr>
        <a:xfrm>
          <a:off x="0" y="0"/>
          <a:ext cx="0" cy="0"/>
          <a:chOff x="0" y="0"/>
          <a:chExt cx="0" cy="0"/>
        </a:xfrm>
      </p:grpSpPr>
      <p:pic>
        <p:nvPicPr>
          <p:cNvPr id="298" name="Google Shape;298;p4"/>
          <p:cNvPicPr preferRelativeResize="0"/>
          <p:nvPr/>
        </p:nvPicPr>
        <p:blipFill rotWithShape="1">
          <a:blip r:embed="rId3">
            <a:alphaModFix/>
          </a:blip>
          <a:srcRect b="4542" l="0" r="2" t="12926"/>
          <a:stretch/>
        </p:blipFill>
        <p:spPr>
          <a:xfrm>
            <a:off x="3882570" y="10"/>
            <a:ext cx="8309429" cy="6857990"/>
          </a:xfrm>
          <a:custGeom>
            <a:rect b="b" l="l" r="r" t="t"/>
            <a:pathLst>
              <a:path extrusionOk="0" h="6858000" w="12192000">
                <a:moveTo>
                  <a:pt x="0" y="0"/>
                </a:moveTo>
                <a:lnTo>
                  <a:pt x="12192000" y="0"/>
                </a:lnTo>
                <a:lnTo>
                  <a:pt x="12192000" y="6858000"/>
                </a:lnTo>
                <a:lnTo>
                  <a:pt x="0" y="6858000"/>
                </a:lnTo>
                <a:close/>
              </a:path>
            </a:pathLst>
          </a:custGeom>
          <a:noFill/>
          <a:ln>
            <a:noFill/>
          </a:ln>
        </p:spPr>
      </p:pic>
      <p:sp>
        <p:nvSpPr>
          <p:cNvPr id="299" name="Google Shape;299;p4"/>
          <p:cNvSpPr txBox="1"/>
          <p:nvPr>
            <p:ph idx="12" type="sldNum"/>
          </p:nvPr>
        </p:nvSpPr>
        <p:spPr>
          <a:xfrm>
            <a:off x="8737600" y="466933"/>
            <a:ext cx="2635250" cy="707886"/>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None/>
            </a:pPr>
            <a:fld id="{00000000-1234-1234-1234-123412341234}" type="slidenum">
              <a:rPr lang="en-GB" sz="4400">
                <a:solidFill>
                  <a:srgbClr val="FFFFFF"/>
                </a:solidFill>
              </a:rPr>
              <a:t>‹#›</a:t>
            </a:fld>
            <a:endParaRPr sz="4400">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3" name="Shape 303"/>
        <p:cNvGrpSpPr/>
        <p:nvPr/>
      </p:nvGrpSpPr>
      <p:grpSpPr>
        <a:xfrm>
          <a:off x="0" y="0"/>
          <a:ext cx="0" cy="0"/>
          <a:chOff x="0" y="0"/>
          <a:chExt cx="0" cy="0"/>
        </a:xfrm>
      </p:grpSpPr>
      <p:grpSp>
        <p:nvGrpSpPr>
          <p:cNvPr id="304" name="Google Shape;304;p5"/>
          <p:cNvGrpSpPr/>
          <p:nvPr/>
        </p:nvGrpSpPr>
        <p:grpSpPr>
          <a:xfrm>
            <a:off x="1627298" y="643467"/>
            <a:ext cx="8937403" cy="5571065"/>
            <a:chOff x="1589028" y="577202"/>
            <a:chExt cx="2835932" cy="2090975"/>
          </a:xfrm>
        </p:grpSpPr>
        <p:sp>
          <p:nvSpPr>
            <p:cNvPr id="305" name="Google Shape;305;p5"/>
            <p:cNvSpPr txBox="1"/>
            <p:nvPr/>
          </p:nvSpPr>
          <p:spPr>
            <a:xfrm>
              <a:off x="1589028" y="1580280"/>
              <a:ext cx="2835932" cy="108789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GB" sz="2916">
                  <a:solidFill>
                    <a:srgbClr val="202124"/>
                  </a:solidFill>
                  <a:latin typeface="Arial"/>
                  <a:ea typeface="Arial"/>
                  <a:cs typeface="Arial"/>
                  <a:sym typeface="Arial"/>
                </a:rPr>
                <a:t>Keperluan untuk membangunkan dasar dan model yang sesuai yang diperlukan untuk </a:t>
              </a:r>
              <a:r>
                <a:rPr lang="en-GB" sz="2916">
                  <a:solidFill>
                    <a:srgbClr val="525252"/>
                  </a:solidFill>
                  <a:latin typeface="Arial"/>
                  <a:ea typeface="Arial"/>
                  <a:cs typeface="Arial"/>
                  <a:sym typeface="Arial"/>
                </a:rPr>
                <a:t>kelangsungan hidup manusia serta bumi</a:t>
              </a:r>
              <a:r>
                <a:rPr lang="en-GB" sz="2916">
                  <a:solidFill>
                    <a:srgbClr val="202124"/>
                  </a:solidFill>
                  <a:latin typeface="Arial"/>
                  <a:ea typeface="Arial"/>
                  <a:cs typeface="Arial"/>
                  <a:sym typeface="Arial"/>
                </a:rPr>
                <a:t> ini dan juga </a:t>
              </a:r>
              <a:r>
                <a:rPr lang="en-GB" sz="2916">
                  <a:solidFill>
                    <a:srgbClr val="2E75B5"/>
                  </a:solidFill>
                  <a:latin typeface="Arial"/>
                  <a:ea typeface="Arial"/>
                  <a:cs typeface="Arial"/>
                  <a:sym typeface="Arial"/>
                </a:rPr>
                <a:t>pengurangan penggunaan sumber</a:t>
              </a:r>
              <a:r>
                <a:rPr lang="en-GB" sz="2916">
                  <a:solidFill>
                    <a:srgbClr val="202124"/>
                  </a:solidFill>
                  <a:latin typeface="Arial"/>
                  <a:ea typeface="Arial"/>
                  <a:cs typeface="Arial"/>
                  <a:sym typeface="Arial"/>
                </a:rPr>
                <a:t> yang tidak boleh diperbaharui serta </a:t>
              </a:r>
              <a:r>
                <a:rPr lang="en-GB" sz="2916">
                  <a:solidFill>
                    <a:srgbClr val="2F5496"/>
                  </a:solidFill>
                  <a:latin typeface="Arial"/>
                  <a:ea typeface="Arial"/>
                  <a:cs typeface="Arial"/>
                  <a:sym typeface="Arial"/>
                </a:rPr>
                <a:t>pengurangan pencemaran</a:t>
              </a:r>
              <a:r>
                <a:rPr lang="en-GB" sz="2916">
                  <a:solidFill>
                    <a:srgbClr val="202124"/>
                  </a:solidFill>
                  <a:latin typeface="Arial"/>
                  <a:ea typeface="Arial"/>
                  <a:cs typeface="Arial"/>
                  <a:sym typeface="Arial"/>
                </a:rPr>
                <a:t>.</a:t>
              </a:r>
              <a:r>
                <a:rPr lang="en-GB" sz="2916">
                  <a:solidFill>
                    <a:schemeClr val="dk1"/>
                  </a:solidFill>
                  <a:latin typeface="Calibri"/>
                  <a:ea typeface="Calibri"/>
                  <a:cs typeface="Calibri"/>
                  <a:sym typeface="Calibri"/>
                </a:rPr>
                <a:t> </a:t>
              </a:r>
              <a:endParaRPr sz="2916">
                <a:solidFill>
                  <a:schemeClr val="dk1"/>
                </a:solidFill>
                <a:latin typeface="Calibri"/>
                <a:ea typeface="Calibri"/>
                <a:cs typeface="Calibri"/>
                <a:sym typeface="Calibri"/>
              </a:endParaRPr>
            </a:p>
            <a:p>
              <a:pPr indent="0" lvl="0" marL="0" marR="0" rtl="0" algn="l">
                <a:spcBef>
                  <a:spcPts val="590"/>
                </a:spcBef>
                <a:spcAft>
                  <a:spcPts val="0"/>
                </a:spcAft>
                <a:buNone/>
              </a:pPr>
              <a:r>
                <a:t/>
              </a:r>
              <a:endParaRPr sz="2800">
                <a:solidFill>
                  <a:schemeClr val="dk1"/>
                </a:solidFill>
                <a:latin typeface="Calibri"/>
                <a:ea typeface="Calibri"/>
                <a:cs typeface="Calibri"/>
                <a:sym typeface="Calibri"/>
              </a:endParaRPr>
            </a:p>
          </p:txBody>
        </p:sp>
        <p:sp>
          <p:nvSpPr>
            <p:cNvPr id="306" name="Google Shape;306;p5"/>
            <p:cNvSpPr txBox="1"/>
            <p:nvPr/>
          </p:nvSpPr>
          <p:spPr>
            <a:xfrm>
              <a:off x="1589028" y="577202"/>
              <a:ext cx="2835932" cy="5704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4487">
                  <a:solidFill>
                    <a:schemeClr val="accent4"/>
                  </a:solidFill>
                  <a:latin typeface="Arial"/>
                  <a:ea typeface="Arial"/>
                  <a:cs typeface="Arial"/>
                  <a:sym typeface="Arial"/>
                </a:rPr>
                <a:t>Definisi keMampanan</a:t>
              </a:r>
              <a:r>
                <a:rPr lang="en-GB" sz="4487">
                  <a:solidFill>
                    <a:schemeClr val="dk1"/>
                  </a:solidFill>
                  <a:latin typeface="Arial"/>
                  <a:ea typeface="Arial"/>
                  <a:cs typeface="Arial"/>
                  <a:sym typeface="Arial"/>
                </a:rPr>
                <a:t> </a:t>
              </a:r>
              <a:endParaRPr sz="4487">
                <a:solidFill>
                  <a:schemeClr val="dk1"/>
                </a:solidFill>
                <a:latin typeface="Arial"/>
                <a:ea typeface="Arial"/>
                <a:cs typeface="Arial"/>
                <a:sym typeface="Arial"/>
              </a:endParaRPr>
            </a:p>
            <a:p>
              <a:pPr indent="0" lvl="0" marL="0" marR="0" rtl="0" algn="ctr">
                <a:spcBef>
                  <a:spcPts val="590"/>
                </a:spcBef>
                <a:spcAft>
                  <a:spcPts val="0"/>
                </a:spcAft>
                <a:buNone/>
              </a:pPr>
              <a:r>
                <a:rPr lang="en-GB" sz="4487">
                  <a:solidFill>
                    <a:schemeClr val="dk1"/>
                  </a:solidFill>
                  <a:latin typeface="Arial"/>
                  <a:ea typeface="Arial"/>
                  <a:cs typeface="Arial"/>
                  <a:sym typeface="Arial"/>
                </a:rPr>
                <a:t>(SCRIPT dan MADANI) </a:t>
              </a:r>
              <a:endParaRPr b="1" sz="1600">
                <a:solidFill>
                  <a:schemeClr val="accent1"/>
                </a:solidFill>
                <a:latin typeface="Calibri"/>
                <a:ea typeface="Calibri"/>
                <a:cs typeface="Calibri"/>
                <a:sym typeface="Calibri"/>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0" name="Shape 310"/>
        <p:cNvGrpSpPr/>
        <p:nvPr/>
      </p:nvGrpSpPr>
      <p:grpSpPr>
        <a:xfrm>
          <a:off x="0" y="0"/>
          <a:ext cx="0" cy="0"/>
          <a:chOff x="0" y="0"/>
          <a:chExt cx="0" cy="0"/>
        </a:xfrm>
      </p:grpSpPr>
      <p:sp>
        <p:nvSpPr>
          <p:cNvPr id="311" name="Google Shape;311;p6"/>
          <p:cNvSpPr txBox="1"/>
          <p:nvPr>
            <p:ph type="title"/>
          </p:nvPr>
        </p:nvSpPr>
        <p:spPr>
          <a:xfrm>
            <a:off x="3513961" y="584790"/>
            <a:ext cx="5175450" cy="1634525"/>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2"/>
              </a:buClr>
              <a:buSzPts val="3600"/>
              <a:buFont typeface="Calibri"/>
              <a:buNone/>
            </a:pPr>
            <a:r>
              <a:rPr lang="en-GB" sz="3600">
                <a:solidFill>
                  <a:schemeClr val="dk2"/>
                </a:solidFill>
                <a:latin typeface="Calibri"/>
                <a:ea typeface="Calibri"/>
                <a:cs typeface="Calibri"/>
                <a:sym typeface="Calibri"/>
              </a:rPr>
              <a:t>Definisi keMampanan </a:t>
            </a:r>
            <a:endParaRPr/>
          </a:p>
          <a:p>
            <a:pPr indent="0" lvl="0" marL="0" rtl="0" algn="ctr">
              <a:lnSpc>
                <a:spcPct val="90000"/>
              </a:lnSpc>
              <a:spcBef>
                <a:spcPts val="0"/>
              </a:spcBef>
              <a:spcAft>
                <a:spcPts val="0"/>
              </a:spcAft>
              <a:buClr>
                <a:schemeClr val="dk2"/>
              </a:buClr>
              <a:buSzPts val="3600"/>
              <a:buFont typeface="Calibri"/>
              <a:buNone/>
            </a:pPr>
            <a:r>
              <a:rPr lang="en-GB" sz="3600">
                <a:solidFill>
                  <a:schemeClr val="dk2"/>
                </a:solidFill>
                <a:latin typeface="Calibri"/>
                <a:ea typeface="Calibri"/>
                <a:cs typeface="Calibri"/>
                <a:sym typeface="Calibri"/>
              </a:rPr>
              <a:t>(Ahli Falsafah) </a:t>
            </a:r>
            <a:endParaRPr b="1" sz="3600">
              <a:solidFill>
                <a:schemeClr val="dk2"/>
              </a:solidFill>
              <a:latin typeface="Calibri"/>
              <a:ea typeface="Calibri"/>
              <a:cs typeface="Calibri"/>
              <a:sym typeface="Calibri"/>
            </a:endParaRPr>
          </a:p>
        </p:txBody>
      </p:sp>
      <p:sp>
        <p:nvSpPr>
          <p:cNvPr id="312" name="Google Shape;312;p6"/>
          <p:cNvSpPr/>
          <p:nvPr/>
        </p:nvSpPr>
        <p:spPr>
          <a:xfrm rot="2062005">
            <a:off x="851682" y="-208561"/>
            <a:ext cx="1021459" cy="1151268"/>
          </a:xfrm>
          <a:custGeom>
            <a:rect b="b" l="l" r="r" t="t"/>
            <a:pathLst>
              <a:path extrusionOk="0" h="1151268" w="1021459">
                <a:moveTo>
                  <a:pt x="0" y="480203"/>
                </a:moveTo>
                <a:lnTo>
                  <a:pt x="205383" y="339749"/>
                </a:lnTo>
                <a:lnTo>
                  <a:pt x="234518" y="370332"/>
                </a:lnTo>
                <a:cubicBezTo>
                  <a:pt x="346512" y="495221"/>
                  <a:pt x="463425" y="650296"/>
                  <a:pt x="559218" y="756689"/>
                </a:cubicBezTo>
                <a:lnTo>
                  <a:pt x="883382" y="0"/>
                </a:lnTo>
                <a:cubicBezTo>
                  <a:pt x="926936" y="199703"/>
                  <a:pt x="968197" y="287720"/>
                  <a:pt x="989197" y="471798"/>
                </a:cubicBezTo>
                <a:lnTo>
                  <a:pt x="1021441" y="716426"/>
                </a:lnTo>
                <a:cubicBezTo>
                  <a:pt x="1022254" y="879354"/>
                  <a:pt x="997177" y="920689"/>
                  <a:pt x="904281" y="1015641"/>
                </a:cubicBezTo>
                <a:cubicBezTo>
                  <a:pt x="847918" y="1080027"/>
                  <a:pt x="759013" y="1125459"/>
                  <a:pt x="651239" y="1139993"/>
                </a:cubicBezTo>
                <a:cubicBezTo>
                  <a:pt x="543465" y="1154527"/>
                  <a:pt x="354862" y="1165577"/>
                  <a:pt x="257636" y="1102844"/>
                </a:cubicBezTo>
                <a:cubicBezTo>
                  <a:pt x="160410" y="1040111"/>
                  <a:pt x="86077" y="841634"/>
                  <a:pt x="67884" y="763595"/>
                </a:cubicBezTo>
                <a:cubicBezTo>
                  <a:pt x="50473" y="698669"/>
                  <a:pt x="25338" y="595452"/>
                  <a:pt x="1054" y="485262"/>
                </a:cubicBezTo>
                <a:close/>
              </a:path>
            </a:pathLst>
          </a:custGeom>
          <a:solidFill>
            <a:srgbClr val="EDEDE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13" name="Google Shape;313;p6"/>
          <p:cNvGrpSpPr/>
          <p:nvPr/>
        </p:nvGrpSpPr>
        <p:grpSpPr>
          <a:xfrm>
            <a:off x="10203640" y="-353026"/>
            <a:ext cx="1849056" cy="1684703"/>
            <a:chOff x="10203640" y="-353026"/>
            <a:chExt cx="1849056" cy="1684703"/>
          </a:xfrm>
        </p:grpSpPr>
        <p:sp>
          <p:nvSpPr>
            <p:cNvPr id="314" name="Google Shape;314;p6"/>
            <p:cNvSpPr/>
            <p:nvPr/>
          </p:nvSpPr>
          <p:spPr>
            <a:xfrm rot="8964675">
              <a:off x="10366449" y="-38918"/>
              <a:ext cx="1523437" cy="1056487"/>
            </a:xfrm>
            <a:custGeom>
              <a:rect b="b" l="l" r="r" t="t"/>
              <a:pathLst>
                <a:path extrusionOk="0" h="1056487" w="1523437">
                  <a:moveTo>
                    <a:pt x="325537" y="838828"/>
                  </a:moveTo>
                  <a:lnTo>
                    <a:pt x="0" y="646392"/>
                  </a:lnTo>
                  <a:lnTo>
                    <a:pt x="19482" y="524888"/>
                  </a:lnTo>
                  <a:cubicBezTo>
                    <a:pt x="45296" y="386979"/>
                    <a:pt x="83552" y="275132"/>
                    <a:pt x="187004" y="169991"/>
                  </a:cubicBezTo>
                  <a:cubicBezTo>
                    <a:pt x="340679" y="32713"/>
                    <a:pt x="414535" y="-4793"/>
                    <a:pt x="787409" y="473"/>
                  </a:cubicBezTo>
                  <a:cubicBezTo>
                    <a:pt x="918118" y="3526"/>
                    <a:pt x="1101793" y="24683"/>
                    <a:pt x="1214891" y="94289"/>
                  </a:cubicBezTo>
                  <a:cubicBezTo>
                    <a:pt x="1327988" y="163895"/>
                    <a:pt x="1414979" y="258649"/>
                    <a:pt x="1465991" y="418107"/>
                  </a:cubicBezTo>
                  <a:cubicBezTo>
                    <a:pt x="1517004" y="577566"/>
                    <a:pt x="1529510" y="852336"/>
                    <a:pt x="1520967" y="1051043"/>
                  </a:cubicBezTo>
                  <a:cubicBezTo>
                    <a:pt x="1453892" y="1048474"/>
                    <a:pt x="1228525" y="1050497"/>
                    <a:pt x="1194000" y="1056487"/>
                  </a:cubicBezTo>
                  <a:cubicBezTo>
                    <a:pt x="1182161" y="808066"/>
                    <a:pt x="1151539" y="621174"/>
                    <a:pt x="1102084" y="502253"/>
                  </a:cubicBezTo>
                  <a:cubicBezTo>
                    <a:pt x="1052628" y="383332"/>
                    <a:pt x="1003131" y="362382"/>
                    <a:pt x="897264" y="342960"/>
                  </a:cubicBezTo>
                  <a:cubicBezTo>
                    <a:pt x="791398" y="323537"/>
                    <a:pt x="561660" y="307387"/>
                    <a:pt x="466885" y="385718"/>
                  </a:cubicBezTo>
                  <a:cubicBezTo>
                    <a:pt x="372109" y="464051"/>
                    <a:pt x="353596" y="685333"/>
                    <a:pt x="328613" y="812953"/>
                  </a:cubicBezTo>
                  <a:close/>
                </a:path>
              </a:pathLst>
            </a:custGeom>
            <a:solidFill>
              <a:srgbClr val="FEE5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5" name="Google Shape;315;p6"/>
            <p:cNvSpPr/>
            <p:nvPr/>
          </p:nvSpPr>
          <p:spPr>
            <a:xfrm rot="8964675">
              <a:off x="10366449" y="-38918"/>
              <a:ext cx="1523437" cy="1056487"/>
            </a:xfrm>
            <a:custGeom>
              <a:rect b="b" l="l" r="r" t="t"/>
              <a:pathLst>
                <a:path extrusionOk="0" h="1056487" w="1523437">
                  <a:moveTo>
                    <a:pt x="325537" y="838828"/>
                  </a:moveTo>
                  <a:lnTo>
                    <a:pt x="0" y="646392"/>
                  </a:lnTo>
                  <a:lnTo>
                    <a:pt x="19482" y="524888"/>
                  </a:lnTo>
                  <a:cubicBezTo>
                    <a:pt x="45296" y="386979"/>
                    <a:pt x="83552" y="275132"/>
                    <a:pt x="187004" y="169991"/>
                  </a:cubicBezTo>
                  <a:cubicBezTo>
                    <a:pt x="340679" y="32713"/>
                    <a:pt x="414535" y="-4793"/>
                    <a:pt x="787409" y="473"/>
                  </a:cubicBezTo>
                  <a:cubicBezTo>
                    <a:pt x="918118" y="3526"/>
                    <a:pt x="1101793" y="24683"/>
                    <a:pt x="1214891" y="94289"/>
                  </a:cubicBezTo>
                  <a:cubicBezTo>
                    <a:pt x="1327988" y="163895"/>
                    <a:pt x="1414979" y="258649"/>
                    <a:pt x="1465991" y="418107"/>
                  </a:cubicBezTo>
                  <a:cubicBezTo>
                    <a:pt x="1517004" y="577566"/>
                    <a:pt x="1529510" y="852336"/>
                    <a:pt x="1520967" y="1051043"/>
                  </a:cubicBezTo>
                  <a:cubicBezTo>
                    <a:pt x="1453892" y="1048474"/>
                    <a:pt x="1228525" y="1050497"/>
                    <a:pt x="1194000" y="1056487"/>
                  </a:cubicBezTo>
                  <a:cubicBezTo>
                    <a:pt x="1182161" y="808066"/>
                    <a:pt x="1151539" y="621174"/>
                    <a:pt x="1102084" y="502253"/>
                  </a:cubicBezTo>
                  <a:cubicBezTo>
                    <a:pt x="1052628" y="383332"/>
                    <a:pt x="1003131" y="362382"/>
                    <a:pt x="897264" y="342960"/>
                  </a:cubicBezTo>
                  <a:cubicBezTo>
                    <a:pt x="791398" y="323537"/>
                    <a:pt x="561660" y="307387"/>
                    <a:pt x="466885" y="385718"/>
                  </a:cubicBezTo>
                  <a:cubicBezTo>
                    <a:pt x="372109" y="464051"/>
                    <a:pt x="353596" y="685333"/>
                    <a:pt x="328613" y="812953"/>
                  </a:cubicBezTo>
                  <a:close/>
                </a:path>
              </a:pathLst>
            </a:custGeom>
            <a:solidFill>
              <a:srgbClr val="EDEDED">
                <a:alpha val="4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316" name="Google Shape;316;p6"/>
          <p:cNvSpPr/>
          <p:nvPr/>
        </p:nvSpPr>
        <p:spPr>
          <a:xfrm flipH="1" rot="1121023">
            <a:off x="380380" y="2517858"/>
            <a:ext cx="442769" cy="445803"/>
          </a:xfrm>
          <a:custGeom>
            <a:rect b="b" l="l" r="r" t="t"/>
            <a:pathLst>
              <a:path extrusionOk="0" h="4345138" w="4265664">
                <a:moveTo>
                  <a:pt x="1308676" y="673"/>
                </a:moveTo>
                <a:cubicBezTo>
                  <a:pt x="1850442" y="-12337"/>
                  <a:pt x="3307336" y="165670"/>
                  <a:pt x="3640339" y="390444"/>
                </a:cubicBezTo>
                <a:cubicBezTo>
                  <a:pt x="3940677" y="1025292"/>
                  <a:pt x="4449179" y="2737210"/>
                  <a:pt x="4198221" y="3396325"/>
                </a:cubicBezTo>
                <a:cubicBezTo>
                  <a:pt x="3947263" y="4055440"/>
                  <a:pt x="2447418" y="4230167"/>
                  <a:pt x="2134592" y="4345136"/>
                </a:cubicBezTo>
                <a:cubicBezTo>
                  <a:pt x="1398314" y="4209566"/>
                  <a:pt x="471290" y="3411035"/>
                  <a:pt x="2" y="2737868"/>
                </a:cubicBezTo>
                <a:cubicBezTo>
                  <a:pt x="8589" y="1972354"/>
                  <a:pt x="653546" y="401483"/>
                  <a:pt x="1308676" y="673"/>
                </a:cubicBezTo>
                <a:close/>
              </a:path>
            </a:pathLst>
          </a:custGeom>
          <a:solidFill>
            <a:srgbClr val="EDEDE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7" name="Google Shape;317;p6"/>
          <p:cNvSpPr/>
          <p:nvPr/>
        </p:nvSpPr>
        <p:spPr>
          <a:xfrm rot="2353843">
            <a:off x="608361" y="1755755"/>
            <a:ext cx="1649345" cy="553473"/>
          </a:xfrm>
          <a:custGeom>
            <a:rect b="b" l="l" r="r" t="t"/>
            <a:pathLst>
              <a:path extrusionOk="0" h="2042464" w="3189668">
                <a:moveTo>
                  <a:pt x="32339" y="1127420"/>
                </a:moveTo>
                <a:cubicBezTo>
                  <a:pt x="4130" y="1083353"/>
                  <a:pt x="-31282" y="1118420"/>
                  <a:pt x="50981" y="937929"/>
                </a:cubicBezTo>
                <a:lnTo>
                  <a:pt x="331063" y="0"/>
                </a:lnTo>
                <a:lnTo>
                  <a:pt x="585869" y="120461"/>
                </a:lnTo>
                <a:cubicBezTo>
                  <a:pt x="1400228" y="504095"/>
                  <a:pt x="3111625" y="1193396"/>
                  <a:pt x="3189668" y="1280753"/>
                </a:cubicBezTo>
                <a:cubicBezTo>
                  <a:pt x="3181687" y="1414762"/>
                  <a:pt x="3182079" y="2062050"/>
                  <a:pt x="3154325" y="2042008"/>
                </a:cubicBezTo>
                <a:cubicBezTo>
                  <a:pt x="2654891" y="2018018"/>
                  <a:pt x="515609" y="1285530"/>
                  <a:pt x="32339" y="1127420"/>
                </a:cubicBezTo>
                <a:close/>
              </a:path>
            </a:pathLst>
          </a:custGeom>
          <a:solidFill>
            <a:srgbClr val="DBDB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8" name="Google Shape;318;p6"/>
          <p:cNvSpPr/>
          <p:nvPr/>
        </p:nvSpPr>
        <p:spPr>
          <a:xfrm rot="2353843">
            <a:off x="614873" y="1755756"/>
            <a:ext cx="1649345" cy="553473"/>
          </a:xfrm>
          <a:custGeom>
            <a:rect b="b" l="l" r="r" t="t"/>
            <a:pathLst>
              <a:path extrusionOk="0" h="2042464" w="3189668">
                <a:moveTo>
                  <a:pt x="32339" y="1127420"/>
                </a:moveTo>
                <a:cubicBezTo>
                  <a:pt x="4130" y="1083353"/>
                  <a:pt x="-31282" y="1118420"/>
                  <a:pt x="50981" y="937929"/>
                </a:cubicBezTo>
                <a:lnTo>
                  <a:pt x="331063" y="0"/>
                </a:lnTo>
                <a:lnTo>
                  <a:pt x="585869" y="120461"/>
                </a:lnTo>
                <a:cubicBezTo>
                  <a:pt x="1400228" y="504095"/>
                  <a:pt x="3111625" y="1193396"/>
                  <a:pt x="3189668" y="1280753"/>
                </a:cubicBezTo>
                <a:cubicBezTo>
                  <a:pt x="3181687" y="1414762"/>
                  <a:pt x="3182079" y="2062050"/>
                  <a:pt x="3154325" y="2042008"/>
                </a:cubicBezTo>
                <a:cubicBezTo>
                  <a:pt x="2654891" y="2018018"/>
                  <a:pt x="515609" y="1285530"/>
                  <a:pt x="32339" y="1127420"/>
                </a:cubicBezTo>
                <a:close/>
              </a:path>
            </a:pathLst>
          </a:custGeom>
          <a:solidFill>
            <a:srgbClr val="FEE599">
              <a:alpha val="4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9" name="Google Shape;319;p6"/>
          <p:cNvSpPr/>
          <p:nvPr/>
        </p:nvSpPr>
        <p:spPr>
          <a:xfrm rot="5400000">
            <a:off x="10287450" y="1711171"/>
            <a:ext cx="523984" cy="492306"/>
          </a:xfrm>
          <a:custGeom>
            <a:rect b="b" l="l" r="r" t="t"/>
            <a:pathLst>
              <a:path extrusionOk="0" h="3006857" w="3031074">
                <a:moveTo>
                  <a:pt x="462543" y="451202"/>
                </a:moveTo>
                <a:cubicBezTo>
                  <a:pt x="119316" y="771891"/>
                  <a:pt x="-121018" y="1547260"/>
                  <a:pt x="64384" y="1972992"/>
                </a:cubicBezTo>
                <a:cubicBezTo>
                  <a:pt x="249786" y="2398724"/>
                  <a:pt x="939518" y="3039079"/>
                  <a:pt x="1574958" y="3005596"/>
                </a:cubicBezTo>
                <a:cubicBezTo>
                  <a:pt x="2064944" y="2839146"/>
                  <a:pt x="2939128" y="2091725"/>
                  <a:pt x="3030593" y="1598935"/>
                </a:cubicBezTo>
                <a:cubicBezTo>
                  <a:pt x="3051333" y="958659"/>
                  <a:pt x="2395297" y="227392"/>
                  <a:pt x="2123747" y="48858"/>
                </a:cubicBezTo>
                <a:cubicBezTo>
                  <a:pt x="1741762" y="-106485"/>
                  <a:pt x="805770" y="130513"/>
                  <a:pt x="462543" y="451202"/>
                </a:cubicBezTo>
                <a:close/>
              </a:path>
            </a:pathLst>
          </a:custGeom>
          <a:solidFill>
            <a:srgbClr val="FEE5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20" name="Google Shape;320;p6"/>
          <p:cNvGrpSpPr/>
          <p:nvPr/>
        </p:nvGrpSpPr>
        <p:grpSpPr>
          <a:xfrm>
            <a:off x="-128409" y="3099296"/>
            <a:ext cx="2540570" cy="2567387"/>
            <a:chOff x="-130423" y="2853223"/>
            <a:chExt cx="2540570" cy="2567387"/>
          </a:xfrm>
        </p:grpSpPr>
        <p:sp>
          <p:nvSpPr>
            <p:cNvPr id="321" name="Google Shape;321;p6"/>
            <p:cNvSpPr/>
            <p:nvPr/>
          </p:nvSpPr>
          <p:spPr>
            <a:xfrm rot="2069679">
              <a:off x="247501" y="3192554"/>
              <a:ext cx="1784721" cy="1888725"/>
            </a:xfrm>
            <a:custGeom>
              <a:rect b="b" l="l" r="r" t="t"/>
              <a:pathLst>
                <a:path extrusionOk="0" h="5820250" w="5426225">
                  <a:moveTo>
                    <a:pt x="4361486" y="5609304"/>
                  </a:moveTo>
                  <a:cubicBezTo>
                    <a:pt x="4290845" y="5425964"/>
                    <a:pt x="4218872" y="5332208"/>
                    <a:pt x="4231313" y="5215361"/>
                  </a:cubicBezTo>
                  <a:cubicBezTo>
                    <a:pt x="4243754" y="5098514"/>
                    <a:pt x="4344731" y="5028828"/>
                    <a:pt x="4436133" y="4908219"/>
                  </a:cubicBezTo>
                  <a:cubicBezTo>
                    <a:pt x="4527536" y="4787610"/>
                    <a:pt x="4675949" y="4715614"/>
                    <a:pt x="4779728" y="4491709"/>
                  </a:cubicBezTo>
                  <a:cubicBezTo>
                    <a:pt x="4883507" y="4267804"/>
                    <a:pt x="4952592" y="3896812"/>
                    <a:pt x="5058808" y="3564787"/>
                  </a:cubicBezTo>
                  <a:cubicBezTo>
                    <a:pt x="5165024" y="3232762"/>
                    <a:pt x="5384505" y="2675063"/>
                    <a:pt x="5417026" y="2499558"/>
                  </a:cubicBezTo>
                  <a:cubicBezTo>
                    <a:pt x="5449547" y="2324053"/>
                    <a:pt x="5395991" y="2416073"/>
                    <a:pt x="5253934" y="2511758"/>
                  </a:cubicBezTo>
                  <a:cubicBezTo>
                    <a:pt x="5111877" y="2607443"/>
                    <a:pt x="4765963" y="2804601"/>
                    <a:pt x="4564682" y="3073666"/>
                  </a:cubicBezTo>
                  <a:cubicBezTo>
                    <a:pt x="4363402" y="3342731"/>
                    <a:pt x="4123683" y="4088628"/>
                    <a:pt x="4046251" y="4126147"/>
                  </a:cubicBezTo>
                  <a:cubicBezTo>
                    <a:pt x="3968819" y="4163666"/>
                    <a:pt x="4060805" y="3677596"/>
                    <a:pt x="4100087" y="3298781"/>
                  </a:cubicBezTo>
                  <a:cubicBezTo>
                    <a:pt x="4139369" y="2919967"/>
                    <a:pt x="4229114" y="2211794"/>
                    <a:pt x="4281942" y="1853260"/>
                  </a:cubicBezTo>
                  <a:cubicBezTo>
                    <a:pt x="4334770" y="1494726"/>
                    <a:pt x="4383260" y="1347511"/>
                    <a:pt x="4417055" y="1147576"/>
                  </a:cubicBezTo>
                  <a:cubicBezTo>
                    <a:pt x="4450850" y="947641"/>
                    <a:pt x="4543629" y="676062"/>
                    <a:pt x="4484715" y="653647"/>
                  </a:cubicBezTo>
                  <a:cubicBezTo>
                    <a:pt x="4425801" y="631232"/>
                    <a:pt x="4229660" y="775460"/>
                    <a:pt x="4063573" y="1013087"/>
                  </a:cubicBezTo>
                  <a:cubicBezTo>
                    <a:pt x="3897486" y="1250714"/>
                    <a:pt x="3617555" y="1719411"/>
                    <a:pt x="3488190" y="2079410"/>
                  </a:cubicBezTo>
                  <a:cubicBezTo>
                    <a:pt x="3358825" y="2439409"/>
                    <a:pt x="3316744" y="2877688"/>
                    <a:pt x="3287385" y="3173083"/>
                  </a:cubicBezTo>
                  <a:cubicBezTo>
                    <a:pt x="3258026" y="3468478"/>
                    <a:pt x="3327770" y="3779523"/>
                    <a:pt x="3312037" y="3851780"/>
                  </a:cubicBezTo>
                  <a:cubicBezTo>
                    <a:pt x="3296304" y="3924037"/>
                    <a:pt x="3256218" y="3794581"/>
                    <a:pt x="3192988" y="3606624"/>
                  </a:cubicBezTo>
                  <a:cubicBezTo>
                    <a:pt x="3129758" y="3418667"/>
                    <a:pt x="3064892" y="3092943"/>
                    <a:pt x="2932655" y="2724036"/>
                  </a:cubicBezTo>
                  <a:cubicBezTo>
                    <a:pt x="2800418" y="2355129"/>
                    <a:pt x="2568633" y="1791418"/>
                    <a:pt x="2399564" y="1393179"/>
                  </a:cubicBezTo>
                  <a:cubicBezTo>
                    <a:pt x="2230495" y="994941"/>
                    <a:pt x="2024857" y="559080"/>
                    <a:pt x="1918243" y="334605"/>
                  </a:cubicBezTo>
                  <a:cubicBezTo>
                    <a:pt x="1811629" y="110130"/>
                    <a:pt x="1828772" y="-94540"/>
                    <a:pt x="1759882" y="46327"/>
                  </a:cubicBezTo>
                  <a:cubicBezTo>
                    <a:pt x="1690992" y="187194"/>
                    <a:pt x="1478270" y="769363"/>
                    <a:pt x="1504903" y="1179806"/>
                  </a:cubicBezTo>
                  <a:cubicBezTo>
                    <a:pt x="1531536" y="1590249"/>
                    <a:pt x="1751839" y="2092837"/>
                    <a:pt x="1919682" y="2508985"/>
                  </a:cubicBezTo>
                  <a:cubicBezTo>
                    <a:pt x="2087525" y="2925133"/>
                    <a:pt x="2413997" y="3454386"/>
                    <a:pt x="2511961" y="3676696"/>
                  </a:cubicBezTo>
                  <a:cubicBezTo>
                    <a:pt x="2609925" y="3899006"/>
                    <a:pt x="2640198" y="3976933"/>
                    <a:pt x="2507464" y="3842847"/>
                  </a:cubicBezTo>
                  <a:cubicBezTo>
                    <a:pt x="2374730" y="3708761"/>
                    <a:pt x="1551019" y="2673164"/>
                    <a:pt x="1259806" y="2329876"/>
                  </a:cubicBezTo>
                  <a:cubicBezTo>
                    <a:pt x="968593" y="1986588"/>
                    <a:pt x="934581" y="1959088"/>
                    <a:pt x="760185" y="1783121"/>
                  </a:cubicBezTo>
                  <a:cubicBezTo>
                    <a:pt x="585789" y="1607154"/>
                    <a:pt x="304556" y="1336919"/>
                    <a:pt x="213430" y="1274074"/>
                  </a:cubicBezTo>
                  <a:cubicBezTo>
                    <a:pt x="122304" y="1211229"/>
                    <a:pt x="133302" y="1160952"/>
                    <a:pt x="213430" y="1406049"/>
                  </a:cubicBezTo>
                  <a:cubicBezTo>
                    <a:pt x="293558" y="1651146"/>
                    <a:pt x="520858" y="2349894"/>
                    <a:pt x="694197" y="2744655"/>
                  </a:cubicBezTo>
                  <a:cubicBezTo>
                    <a:pt x="867536" y="3139416"/>
                    <a:pt x="1033179" y="3496071"/>
                    <a:pt x="1253462" y="3774615"/>
                  </a:cubicBezTo>
                  <a:cubicBezTo>
                    <a:pt x="1473745" y="4053159"/>
                    <a:pt x="1786226" y="4255291"/>
                    <a:pt x="2015897" y="4415917"/>
                  </a:cubicBezTo>
                  <a:cubicBezTo>
                    <a:pt x="2245568" y="4576543"/>
                    <a:pt x="2599073" y="4704664"/>
                    <a:pt x="2631489" y="4738370"/>
                  </a:cubicBezTo>
                  <a:cubicBezTo>
                    <a:pt x="2663905" y="4772076"/>
                    <a:pt x="2363569" y="4799711"/>
                    <a:pt x="2175396" y="4769173"/>
                  </a:cubicBezTo>
                  <a:cubicBezTo>
                    <a:pt x="1987223" y="4738635"/>
                    <a:pt x="1738318" y="4691454"/>
                    <a:pt x="1502450" y="4555140"/>
                  </a:cubicBezTo>
                  <a:cubicBezTo>
                    <a:pt x="1266582" y="4418826"/>
                    <a:pt x="967166" y="4201186"/>
                    <a:pt x="760185" y="3951286"/>
                  </a:cubicBezTo>
                  <a:cubicBezTo>
                    <a:pt x="553204" y="3701386"/>
                    <a:pt x="386255" y="3266272"/>
                    <a:pt x="260564" y="3055740"/>
                  </a:cubicBezTo>
                  <a:cubicBezTo>
                    <a:pt x="134873" y="2845208"/>
                    <a:pt x="31179" y="2650387"/>
                    <a:pt x="6041" y="2688094"/>
                  </a:cubicBezTo>
                  <a:cubicBezTo>
                    <a:pt x="-19097" y="2725801"/>
                    <a:pt x="37824" y="2968981"/>
                    <a:pt x="109736" y="3281983"/>
                  </a:cubicBezTo>
                  <a:cubicBezTo>
                    <a:pt x="181648" y="3594985"/>
                    <a:pt x="201844" y="4192176"/>
                    <a:pt x="437514" y="4566106"/>
                  </a:cubicBezTo>
                  <a:cubicBezTo>
                    <a:pt x="673184" y="4940036"/>
                    <a:pt x="1184766" y="5352294"/>
                    <a:pt x="1523756" y="5525562"/>
                  </a:cubicBezTo>
                  <a:cubicBezTo>
                    <a:pt x="1862746" y="5698830"/>
                    <a:pt x="2184900" y="5622037"/>
                    <a:pt x="2471455" y="5605714"/>
                  </a:cubicBezTo>
                  <a:cubicBezTo>
                    <a:pt x="2758010" y="5589391"/>
                    <a:pt x="3144000" y="5442008"/>
                    <a:pt x="3243083" y="5427626"/>
                  </a:cubicBezTo>
                  <a:cubicBezTo>
                    <a:pt x="3342166" y="5413244"/>
                    <a:pt x="3406420" y="5413989"/>
                    <a:pt x="3410128" y="5523928"/>
                  </a:cubicBezTo>
                  <a:cubicBezTo>
                    <a:pt x="3413836" y="5633867"/>
                    <a:pt x="3448772" y="5675021"/>
                    <a:pt x="3455644" y="5820249"/>
                  </a:cubicBezTo>
                </a:path>
              </a:pathLst>
            </a:custGeom>
            <a:solidFill>
              <a:srgbClr val="FEE5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2" name="Google Shape;322;p6"/>
            <p:cNvSpPr/>
            <p:nvPr/>
          </p:nvSpPr>
          <p:spPr>
            <a:xfrm rot="2069679">
              <a:off x="247501" y="3192554"/>
              <a:ext cx="1784721" cy="1888725"/>
            </a:xfrm>
            <a:custGeom>
              <a:rect b="b" l="l" r="r" t="t"/>
              <a:pathLst>
                <a:path extrusionOk="0" h="5820250" w="5426225">
                  <a:moveTo>
                    <a:pt x="4361486" y="5609304"/>
                  </a:moveTo>
                  <a:cubicBezTo>
                    <a:pt x="4290845" y="5425964"/>
                    <a:pt x="4218872" y="5332208"/>
                    <a:pt x="4231313" y="5215361"/>
                  </a:cubicBezTo>
                  <a:cubicBezTo>
                    <a:pt x="4243754" y="5098514"/>
                    <a:pt x="4344731" y="5028828"/>
                    <a:pt x="4436133" y="4908219"/>
                  </a:cubicBezTo>
                  <a:cubicBezTo>
                    <a:pt x="4527536" y="4787610"/>
                    <a:pt x="4675949" y="4715614"/>
                    <a:pt x="4779728" y="4491709"/>
                  </a:cubicBezTo>
                  <a:cubicBezTo>
                    <a:pt x="4883507" y="4267804"/>
                    <a:pt x="4952592" y="3896812"/>
                    <a:pt x="5058808" y="3564787"/>
                  </a:cubicBezTo>
                  <a:cubicBezTo>
                    <a:pt x="5165024" y="3232762"/>
                    <a:pt x="5384505" y="2675063"/>
                    <a:pt x="5417026" y="2499558"/>
                  </a:cubicBezTo>
                  <a:cubicBezTo>
                    <a:pt x="5449547" y="2324053"/>
                    <a:pt x="5395991" y="2416073"/>
                    <a:pt x="5253934" y="2511758"/>
                  </a:cubicBezTo>
                  <a:cubicBezTo>
                    <a:pt x="5111877" y="2607443"/>
                    <a:pt x="4765963" y="2804601"/>
                    <a:pt x="4564682" y="3073666"/>
                  </a:cubicBezTo>
                  <a:cubicBezTo>
                    <a:pt x="4363402" y="3342731"/>
                    <a:pt x="4123683" y="4088628"/>
                    <a:pt x="4046251" y="4126147"/>
                  </a:cubicBezTo>
                  <a:cubicBezTo>
                    <a:pt x="3968819" y="4163666"/>
                    <a:pt x="4060805" y="3677596"/>
                    <a:pt x="4100087" y="3298781"/>
                  </a:cubicBezTo>
                  <a:cubicBezTo>
                    <a:pt x="4139369" y="2919967"/>
                    <a:pt x="4229114" y="2211794"/>
                    <a:pt x="4281942" y="1853260"/>
                  </a:cubicBezTo>
                  <a:cubicBezTo>
                    <a:pt x="4334770" y="1494726"/>
                    <a:pt x="4383260" y="1347511"/>
                    <a:pt x="4417055" y="1147576"/>
                  </a:cubicBezTo>
                  <a:cubicBezTo>
                    <a:pt x="4450850" y="947641"/>
                    <a:pt x="4543629" y="676062"/>
                    <a:pt x="4484715" y="653647"/>
                  </a:cubicBezTo>
                  <a:cubicBezTo>
                    <a:pt x="4425801" y="631232"/>
                    <a:pt x="4229660" y="775460"/>
                    <a:pt x="4063573" y="1013087"/>
                  </a:cubicBezTo>
                  <a:cubicBezTo>
                    <a:pt x="3897486" y="1250714"/>
                    <a:pt x="3617555" y="1719411"/>
                    <a:pt x="3488190" y="2079410"/>
                  </a:cubicBezTo>
                  <a:cubicBezTo>
                    <a:pt x="3358825" y="2439409"/>
                    <a:pt x="3316744" y="2877688"/>
                    <a:pt x="3287385" y="3173083"/>
                  </a:cubicBezTo>
                  <a:cubicBezTo>
                    <a:pt x="3258026" y="3468478"/>
                    <a:pt x="3327770" y="3779523"/>
                    <a:pt x="3312037" y="3851780"/>
                  </a:cubicBezTo>
                  <a:cubicBezTo>
                    <a:pt x="3296304" y="3924037"/>
                    <a:pt x="3256218" y="3794581"/>
                    <a:pt x="3192988" y="3606624"/>
                  </a:cubicBezTo>
                  <a:cubicBezTo>
                    <a:pt x="3129758" y="3418667"/>
                    <a:pt x="3064892" y="3092943"/>
                    <a:pt x="2932655" y="2724036"/>
                  </a:cubicBezTo>
                  <a:cubicBezTo>
                    <a:pt x="2800418" y="2355129"/>
                    <a:pt x="2568633" y="1791418"/>
                    <a:pt x="2399564" y="1393179"/>
                  </a:cubicBezTo>
                  <a:cubicBezTo>
                    <a:pt x="2230495" y="994941"/>
                    <a:pt x="2024857" y="559080"/>
                    <a:pt x="1918243" y="334605"/>
                  </a:cubicBezTo>
                  <a:cubicBezTo>
                    <a:pt x="1811629" y="110130"/>
                    <a:pt x="1828772" y="-94540"/>
                    <a:pt x="1759882" y="46327"/>
                  </a:cubicBezTo>
                  <a:cubicBezTo>
                    <a:pt x="1690992" y="187194"/>
                    <a:pt x="1478270" y="769363"/>
                    <a:pt x="1504903" y="1179806"/>
                  </a:cubicBezTo>
                  <a:cubicBezTo>
                    <a:pt x="1531536" y="1590249"/>
                    <a:pt x="1751839" y="2092837"/>
                    <a:pt x="1919682" y="2508985"/>
                  </a:cubicBezTo>
                  <a:cubicBezTo>
                    <a:pt x="2087525" y="2925133"/>
                    <a:pt x="2413997" y="3454386"/>
                    <a:pt x="2511961" y="3676696"/>
                  </a:cubicBezTo>
                  <a:cubicBezTo>
                    <a:pt x="2609925" y="3899006"/>
                    <a:pt x="2640198" y="3976933"/>
                    <a:pt x="2507464" y="3842847"/>
                  </a:cubicBezTo>
                  <a:cubicBezTo>
                    <a:pt x="2374730" y="3708761"/>
                    <a:pt x="1551019" y="2673164"/>
                    <a:pt x="1259806" y="2329876"/>
                  </a:cubicBezTo>
                  <a:cubicBezTo>
                    <a:pt x="968593" y="1986588"/>
                    <a:pt x="934581" y="1959088"/>
                    <a:pt x="760185" y="1783121"/>
                  </a:cubicBezTo>
                  <a:cubicBezTo>
                    <a:pt x="585789" y="1607154"/>
                    <a:pt x="304556" y="1336919"/>
                    <a:pt x="213430" y="1274074"/>
                  </a:cubicBezTo>
                  <a:cubicBezTo>
                    <a:pt x="122304" y="1211229"/>
                    <a:pt x="133302" y="1160952"/>
                    <a:pt x="213430" y="1406049"/>
                  </a:cubicBezTo>
                  <a:cubicBezTo>
                    <a:pt x="293558" y="1651146"/>
                    <a:pt x="520858" y="2349894"/>
                    <a:pt x="694197" y="2744655"/>
                  </a:cubicBezTo>
                  <a:cubicBezTo>
                    <a:pt x="867536" y="3139416"/>
                    <a:pt x="1033179" y="3496071"/>
                    <a:pt x="1253462" y="3774615"/>
                  </a:cubicBezTo>
                  <a:cubicBezTo>
                    <a:pt x="1473745" y="4053159"/>
                    <a:pt x="1786226" y="4255291"/>
                    <a:pt x="2015897" y="4415917"/>
                  </a:cubicBezTo>
                  <a:cubicBezTo>
                    <a:pt x="2245568" y="4576543"/>
                    <a:pt x="2599073" y="4704664"/>
                    <a:pt x="2631489" y="4738370"/>
                  </a:cubicBezTo>
                  <a:cubicBezTo>
                    <a:pt x="2663905" y="4772076"/>
                    <a:pt x="2363569" y="4799711"/>
                    <a:pt x="2175396" y="4769173"/>
                  </a:cubicBezTo>
                  <a:cubicBezTo>
                    <a:pt x="1987223" y="4738635"/>
                    <a:pt x="1738318" y="4691454"/>
                    <a:pt x="1502450" y="4555140"/>
                  </a:cubicBezTo>
                  <a:cubicBezTo>
                    <a:pt x="1266582" y="4418826"/>
                    <a:pt x="967166" y="4201186"/>
                    <a:pt x="760185" y="3951286"/>
                  </a:cubicBezTo>
                  <a:cubicBezTo>
                    <a:pt x="553204" y="3701386"/>
                    <a:pt x="386255" y="3266272"/>
                    <a:pt x="260564" y="3055740"/>
                  </a:cubicBezTo>
                  <a:cubicBezTo>
                    <a:pt x="134873" y="2845208"/>
                    <a:pt x="31179" y="2650387"/>
                    <a:pt x="6041" y="2688094"/>
                  </a:cubicBezTo>
                  <a:cubicBezTo>
                    <a:pt x="-19097" y="2725801"/>
                    <a:pt x="37824" y="2968981"/>
                    <a:pt x="109736" y="3281983"/>
                  </a:cubicBezTo>
                  <a:cubicBezTo>
                    <a:pt x="181648" y="3594985"/>
                    <a:pt x="201844" y="4192176"/>
                    <a:pt x="437514" y="4566106"/>
                  </a:cubicBezTo>
                  <a:cubicBezTo>
                    <a:pt x="673184" y="4940036"/>
                    <a:pt x="1184766" y="5352294"/>
                    <a:pt x="1523756" y="5525562"/>
                  </a:cubicBezTo>
                  <a:cubicBezTo>
                    <a:pt x="1862746" y="5698830"/>
                    <a:pt x="2184900" y="5622037"/>
                    <a:pt x="2471455" y="5605714"/>
                  </a:cubicBezTo>
                  <a:cubicBezTo>
                    <a:pt x="2758010" y="5589391"/>
                    <a:pt x="3144000" y="5442008"/>
                    <a:pt x="3243083" y="5427626"/>
                  </a:cubicBezTo>
                  <a:cubicBezTo>
                    <a:pt x="3342166" y="5413244"/>
                    <a:pt x="3406420" y="5413989"/>
                    <a:pt x="3410128" y="5523928"/>
                  </a:cubicBezTo>
                  <a:cubicBezTo>
                    <a:pt x="3413836" y="5633867"/>
                    <a:pt x="3448772" y="5675021"/>
                    <a:pt x="3455644" y="5820249"/>
                  </a:cubicBezTo>
                </a:path>
              </a:pathLst>
            </a:custGeom>
            <a:solidFill>
              <a:srgbClr val="EDEDED">
                <a:alpha val="4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323" name="Google Shape;323;p6"/>
          <p:cNvSpPr txBox="1"/>
          <p:nvPr>
            <p:ph idx="1" type="body"/>
          </p:nvPr>
        </p:nvSpPr>
        <p:spPr>
          <a:xfrm>
            <a:off x="3492724" y="2562584"/>
            <a:ext cx="5194252" cy="3507523"/>
          </a:xfrm>
          <a:prstGeom prst="rect">
            <a:avLst/>
          </a:prstGeom>
          <a:noFill/>
          <a:ln>
            <a:noFill/>
          </a:ln>
        </p:spPr>
        <p:txBody>
          <a:bodyPr anchorCtr="0" anchor="ctr" bIns="45700" lIns="91425" spcFirstLastPara="1" rIns="91425" wrap="square" tIns="45700">
            <a:normAutofit/>
          </a:bodyPr>
          <a:lstStyle/>
          <a:p>
            <a:pPr indent="-127000" lvl="0" marL="228600" rtl="0" algn="ctr">
              <a:lnSpc>
                <a:spcPct val="90000"/>
              </a:lnSpc>
              <a:spcBef>
                <a:spcPts val="0"/>
              </a:spcBef>
              <a:spcAft>
                <a:spcPts val="0"/>
              </a:spcAft>
              <a:buClr>
                <a:schemeClr val="dk1"/>
              </a:buClr>
              <a:buSzPts val="1600"/>
              <a:buNone/>
            </a:pPr>
            <a:r>
              <a:t/>
            </a:r>
            <a:endParaRPr sz="1600">
              <a:solidFill>
                <a:schemeClr val="dk2"/>
              </a:solidFill>
            </a:endParaRPr>
          </a:p>
          <a:p>
            <a:pPr indent="-127000" lvl="0" marL="228600" rtl="0" algn="ctr">
              <a:lnSpc>
                <a:spcPct val="90000"/>
              </a:lnSpc>
              <a:spcBef>
                <a:spcPts val="1000"/>
              </a:spcBef>
              <a:spcAft>
                <a:spcPts val="0"/>
              </a:spcAft>
              <a:buClr>
                <a:schemeClr val="dk1"/>
              </a:buClr>
              <a:buSzPts val="1600"/>
              <a:buNone/>
            </a:pPr>
            <a:r>
              <a:t/>
            </a:r>
            <a:endParaRPr sz="1600">
              <a:solidFill>
                <a:schemeClr val="dk2"/>
              </a:solidFill>
            </a:endParaRPr>
          </a:p>
          <a:p>
            <a:pPr indent="-228600" lvl="0" marL="228600" rtl="0" algn="ctr">
              <a:lnSpc>
                <a:spcPct val="90000"/>
              </a:lnSpc>
              <a:spcBef>
                <a:spcPts val="1000"/>
              </a:spcBef>
              <a:spcAft>
                <a:spcPts val="0"/>
              </a:spcAft>
              <a:buClr>
                <a:schemeClr val="dk2"/>
              </a:buClr>
              <a:buSzPts val="1600"/>
              <a:buChar char="•"/>
            </a:pPr>
            <a:r>
              <a:rPr lang="en-GB" sz="1600">
                <a:solidFill>
                  <a:schemeClr val="dk2"/>
                </a:solidFill>
              </a:rPr>
              <a:t>Konsep yang mengandungi 3 elemen utama iaitu alam sekitar, sosial atau ekonomi. </a:t>
            </a:r>
            <a:endParaRPr/>
          </a:p>
          <a:p>
            <a:pPr indent="-127000" lvl="0" marL="228600" rtl="0" algn="ctr">
              <a:lnSpc>
                <a:spcPct val="90000"/>
              </a:lnSpc>
              <a:spcBef>
                <a:spcPts val="1000"/>
              </a:spcBef>
              <a:spcAft>
                <a:spcPts val="0"/>
              </a:spcAft>
              <a:buClr>
                <a:schemeClr val="dk1"/>
              </a:buClr>
              <a:buSzPts val="1600"/>
              <a:buNone/>
            </a:pPr>
            <a:r>
              <a:t/>
            </a:r>
            <a:endParaRPr b="1" sz="1600">
              <a:solidFill>
                <a:schemeClr val="dk2"/>
              </a:solidFill>
            </a:endParaRPr>
          </a:p>
        </p:txBody>
      </p:sp>
      <p:grpSp>
        <p:nvGrpSpPr>
          <p:cNvPr id="324" name="Google Shape;324;p6"/>
          <p:cNvGrpSpPr/>
          <p:nvPr/>
        </p:nvGrpSpPr>
        <p:grpSpPr>
          <a:xfrm rot="-5145676">
            <a:off x="9773097" y="3411164"/>
            <a:ext cx="2180133" cy="2227990"/>
            <a:chOff x="11088957" y="4995831"/>
            <a:chExt cx="2250149" cy="2299542"/>
          </a:xfrm>
        </p:grpSpPr>
        <p:sp>
          <p:nvSpPr>
            <p:cNvPr id="325" name="Google Shape;325;p6"/>
            <p:cNvSpPr/>
            <p:nvPr/>
          </p:nvSpPr>
          <p:spPr>
            <a:xfrm flipH="1" rot="2516067">
              <a:off x="11571873" y="5176897"/>
              <a:ext cx="1284318" cy="1937410"/>
            </a:xfrm>
            <a:custGeom>
              <a:rect b="b" l="l" r="r" t="t"/>
              <a:pathLst>
                <a:path extrusionOk="0" h="2991507" w="1983085">
                  <a:moveTo>
                    <a:pt x="1503751" y="708401"/>
                  </a:moveTo>
                  <a:cubicBezTo>
                    <a:pt x="1523712" y="737061"/>
                    <a:pt x="1480707" y="845173"/>
                    <a:pt x="1441158" y="919813"/>
                  </a:cubicBezTo>
                  <a:cubicBezTo>
                    <a:pt x="1395959" y="1005116"/>
                    <a:pt x="1303636" y="1124669"/>
                    <a:pt x="1219955" y="1213129"/>
                  </a:cubicBezTo>
                  <a:cubicBezTo>
                    <a:pt x="1136275" y="1301590"/>
                    <a:pt x="1042931" y="1380723"/>
                    <a:pt x="939074" y="1450576"/>
                  </a:cubicBezTo>
                  <a:cubicBezTo>
                    <a:pt x="835217" y="1520429"/>
                    <a:pt x="606345" y="1620692"/>
                    <a:pt x="596813" y="1632245"/>
                  </a:cubicBezTo>
                  <a:cubicBezTo>
                    <a:pt x="587281" y="1643798"/>
                    <a:pt x="649167" y="1649587"/>
                    <a:pt x="767161" y="1653421"/>
                  </a:cubicBezTo>
                  <a:cubicBezTo>
                    <a:pt x="885155" y="1657255"/>
                    <a:pt x="1148491" y="1639184"/>
                    <a:pt x="1304775" y="1655250"/>
                  </a:cubicBezTo>
                  <a:cubicBezTo>
                    <a:pt x="1461059" y="1671316"/>
                    <a:pt x="1595303" y="1714658"/>
                    <a:pt x="1704867" y="1749816"/>
                  </a:cubicBezTo>
                  <a:cubicBezTo>
                    <a:pt x="1814430" y="1784976"/>
                    <a:pt x="1923629" y="1833850"/>
                    <a:pt x="1962156" y="1866208"/>
                  </a:cubicBezTo>
                  <a:cubicBezTo>
                    <a:pt x="2000683" y="1898565"/>
                    <a:pt x="1982548" y="1903952"/>
                    <a:pt x="1936030" y="1943962"/>
                  </a:cubicBezTo>
                  <a:cubicBezTo>
                    <a:pt x="1889511" y="1983971"/>
                    <a:pt x="1791890" y="2062239"/>
                    <a:pt x="1683043" y="2106263"/>
                  </a:cubicBezTo>
                  <a:cubicBezTo>
                    <a:pt x="1574197" y="2150286"/>
                    <a:pt x="1402519" y="2193274"/>
                    <a:pt x="1282951" y="2208104"/>
                  </a:cubicBezTo>
                  <a:cubicBezTo>
                    <a:pt x="1163382" y="2222935"/>
                    <a:pt x="1078036" y="2215074"/>
                    <a:pt x="965636" y="2195250"/>
                  </a:cubicBezTo>
                  <a:cubicBezTo>
                    <a:pt x="853235" y="2175427"/>
                    <a:pt x="710858" y="2130115"/>
                    <a:pt x="608544" y="2089164"/>
                  </a:cubicBezTo>
                  <a:cubicBezTo>
                    <a:pt x="506230" y="2048213"/>
                    <a:pt x="368968" y="1961518"/>
                    <a:pt x="351750" y="1949541"/>
                  </a:cubicBezTo>
                  <a:cubicBezTo>
                    <a:pt x="334532" y="1937564"/>
                    <a:pt x="335386" y="1931327"/>
                    <a:pt x="342904" y="1997936"/>
                  </a:cubicBezTo>
                  <a:cubicBezTo>
                    <a:pt x="350422" y="2064545"/>
                    <a:pt x="369159" y="2221809"/>
                    <a:pt x="396860" y="2349194"/>
                  </a:cubicBezTo>
                  <a:cubicBezTo>
                    <a:pt x="424561" y="2476579"/>
                    <a:pt x="467735" y="2639985"/>
                    <a:pt x="509109" y="2762247"/>
                  </a:cubicBezTo>
                  <a:lnTo>
                    <a:pt x="553044" y="2882494"/>
                  </a:lnTo>
                  <a:cubicBezTo>
                    <a:pt x="473777" y="2939687"/>
                    <a:pt x="326860" y="2968014"/>
                    <a:pt x="250563" y="2991507"/>
                  </a:cubicBezTo>
                  <a:cubicBezTo>
                    <a:pt x="170949" y="2783480"/>
                    <a:pt x="105033" y="2580461"/>
                    <a:pt x="63306" y="2363639"/>
                  </a:cubicBezTo>
                  <a:cubicBezTo>
                    <a:pt x="21579" y="2146817"/>
                    <a:pt x="-2461" y="1929490"/>
                    <a:pt x="200" y="1690577"/>
                  </a:cubicBezTo>
                  <a:cubicBezTo>
                    <a:pt x="2859" y="1451663"/>
                    <a:pt x="68717" y="1117581"/>
                    <a:pt x="120047" y="908009"/>
                  </a:cubicBezTo>
                  <a:cubicBezTo>
                    <a:pt x="171377" y="698438"/>
                    <a:pt x="249239" y="555730"/>
                    <a:pt x="308179" y="433148"/>
                  </a:cubicBezTo>
                  <a:cubicBezTo>
                    <a:pt x="367119" y="310566"/>
                    <a:pt x="414822" y="245163"/>
                    <a:pt x="473686" y="172515"/>
                  </a:cubicBezTo>
                  <a:cubicBezTo>
                    <a:pt x="525192" y="108949"/>
                    <a:pt x="595112" y="17610"/>
                    <a:pt x="642537" y="0"/>
                  </a:cubicBezTo>
                  <a:cubicBezTo>
                    <a:pt x="709556" y="115352"/>
                    <a:pt x="737990" y="210065"/>
                    <a:pt x="761759" y="332056"/>
                  </a:cubicBezTo>
                  <a:cubicBezTo>
                    <a:pt x="780973" y="477891"/>
                    <a:pt x="781276" y="547748"/>
                    <a:pt x="754645" y="678085"/>
                  </a:cubicBezTo>
                  <a:cubicBezTo>
                    <a:pt x="727497" y="810951"/>
                    <a:pt x="606647" y="943826"/>
                    <a:pt x="577543" y="1005788"/>
                  </a:cubicBezTo>
                  <a:cubicBezTo>
                    <a:pt x="548438" y="1067749"/>
                    <a:pt x="509816" y="1081918"/>
                    <a:pt x="580017" y="1049853"/>
                  </a:cubicBezTo>
                  <a:cubicBezTo>
                    <a:pt x="650219" y="1017789"/>
                    <a:pt x="846899" y="871489"/>
                    <a:pt x="998755" y="813397"/>
                  </a:cubicBezTo>
                  <a:cubicBezTo>
                    <a:pt x="1150609" y="755308"/>
                    <a:pt x="1446228" y="697135"/>
                    <a:pt x="1491149" y="701311"/>
                  </a:cubicBezTo>
                  <a:cubicBezTo>
                    <a:pt x="1496764" y="701833"/>
                    <a:pt x="1500901" y="704307"/>
                    <a:pt x="1503751" y="708401"/>
                  </a:cubicBezTo>
                  <a:close/>
                </a:path>
              </a:pathLst>
            </a:custGeom>
            <a:solidFill>
              <a:srgbClr val="DBDB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6" name="Google Shape;326;p6"/>
            <p:cNvSpPr/>
            <p:nvPr/>
          </p:nvSpPr>
          <p:spPr>
            <a:xfrm flipH="1" rot="2516067">
              <a:off x="11571873" y="5176897"/>
              <a:ext cx="1284318" cy="1937410"/>
            </a:xfrm>
            <a:custGeom>
              <a:rect b="b" l="l" r="r" t="t"/>
              <a:pathLst>
                <a:path extrusionOk="0" h="2991507" w="1983085">
                  <a:moveTo>
                    <a:pt x="1503751" y="708401"/>
                  </a:moveTo>
                  <a:cubicBezTo>
                    <a:pt x="1523712" y="737061"/>
                    <a:pt x="1480707" y="845173"/>
                    <a:pt x="1441158" y="919813"/>
                  </a:cubicBezTo>
                  <a:cubicBezTo>
                    <a:pt x="1395959" y="1005116"/>
                    <a:pt x="1303636" y="1124669"/>
                    <a:pt x="1219955" y="1213129"/>
                  </a:cubicBezTo>
                  <a:cubicBezTo>
                    <a:pt x="1136275" y="1301590"/>
                    <a:pt x="1042931" y="1380723"/>
                    <a:pt x="939074" y="1450576"/>
                  </a:cubicBezTo>
                  <a:cubicBezTo>
                    <a:pt x="835217" y="1520429"/>
                    <a:pt x="606345" y="1620692"/>
                    <a:pt x="596813" y="1632245"/>
                  </a:cubicBezTo>
                  <a:cubicBezTo>
                    <a:pt x="587281" y="1643798"/>
                    <a:pt x="649167" y="1649587"/>
                    <a:pt x="767161" y="1653421"/>
                  </a:cubicBezTo>
                  <a:cubicBezTo>
                    <a:pt x="885155" y="1657255"/>
                    <a:pt x="1148491" y="1639184"/>
                    <a:pt x="1304775" y="1655250"/>
                  </a:cubicBezTo>
                  <a:cubicBezTo>
                    <a:pt x="1461059" y="1671316"/>
                    <a:pt x="1595303" y="1714658"/>
                    <a:pt x="1704867" y="1749816"/>
                  </a:cubicBezTo>
                  <a:cubicBezTo>
                    <a:pt x="1814430" y="1784976"/>
                    <a:pt x="1923629" y="1833850"/>
                    <a:pt x="1962156" y="1866208"/>
                  </a:cubicBezTo>
                  <a:cubicBezTo>
                    <a:pt x="2000683" y="1898565"/>
                    <a:pt x="1982548" y="1903952"/>
                    <a:pt x="1936030" y="1943962"/>
                  </a:cubicBezTo>
                  <a:cubicBezTo>
                    <a:pt x="1889511" y="1983971"/>
                    <a:pt x="1791890" y="2062239"/>
                    <a:pt x="1683043" y="2106263"/>
                  </a:cubicBezTo>
                  <a:cubicBezTo>
                    <a:pt x="1574197" y="2150286"/>
                    <a:pt x="1402519" y="2193274"/>
                    <a:pt x="1282951" y="2208104"/>
                  </a:cubicBezTo>
                  <a:cubicBezTo>
                    <a:pt x="1163382" y="2222935"/>
                    <a:pt x="1078036" y="2215074"/>
                    <a:pt x="965636" y="2195250"/>
                  </a:cubicBezTo>
                  <a:cubicBezTo>
                    <a:pt x="853235" y="2175427"/>
                    <a:pt x="710858" y="2130115"/>
                    <a:pt x="608544" y="2089164"/>
                  </a:cubicBezTo>
                  <a:cubicBezTo>
                    <a:pt x="506230" y="2048213"/>
                    <a:pt x="368968" y="1961518"/>
                    <a:pt x="351750" y="1949541"/>
                  </a:cubicBezTo>
                  <a:cubicBezTo>
                    <a:pt x="334532" y="1937564"/>
                    <a:pt x="335386" y="1931327"/>
                    <a:pt x="342904" y="1997936"/>
                  </a:cubicBezTo>
                  <a:cubicBezTo>
                    <a:pt x="350422" y="2064545"/>
                    <a:pt x="369159" y="2221809"/>
                    <a:pt x="396860" y="2349194"/>
                  </a:cubicBezTo>
                  <a:cubicBezTo>
                    <a:pt x="424561" y="2476579"/>
                    <a:pt x="467735" y="2639985"/>
                    <a:pt x="509109" y="2762247"/>
                  </a:cubicBezTo>
                  <a:lnTo>
                    <a:pt x="553044" y="2882494"/>
                  </a:lnTo>
                  <a:cubicBezTo>
                    <a:pt x="473777" y="2939687"/>
                    <a:pt x="326860" y="2968014"/>
                    <a:pt x="250563" y="2991507"/>
                  </a:cubicBezTo>
                  <a:cubicBezTo>
                    <a:pt x="170949" y="2783480"/>
                    <a:pt x="105033" y="2580461"/>
                    <a:pt x="63306" y="2363639"/>
                  </a:cubicBezTo>
                  <a:cubicBezTo>
                    <a:pt x="21579" y="2146817"/>
                    <a:pt x="-2461" y="1929490"/>
                    <a:pt x="200" y="1690577"/>
                  </a:cubicBezTo>
                  <a:cubicBezTo>
                    <a:pt x="2859" y="1451663"/>
                    <a:pt x="68717" y="1117581"/>
                    <a:pt x="120047" y="908009"/>
                  </a:cubicBezTo>
                  <a:cubicBezTo>
                    <a:pt x="171377" y="698438"/>
                    <a:pt x="249239" y="555730"/>
                    <a:pt x="308179" y="433148"/>
                  </a:cubicBezTo>
                  <a:cubicBezTo>
                    <a:pt x="367119" y="310566"/>
                    <a:pt x="414822" y="245163"/>
                    <a:pt x="473686" y="172515"/>
                  </a:cubicBezTo>
                  <a:cubicBezTo>
                    <a:pt x="525192" y="108949"/>
                    <a:pt x="595112" y="17610"/>
                    <a:pt x="642537" y="0"/>
                  </a:cubicBezTo>
                  <a:cubicBezTo>
                    <a:pt x="709556" y="115352"/>
                    <a:pt x="737990" y="210065"/>
                    <a:pt x="761759" y="332056"/>
                  </a:cubicBezTo>
                  <a:cubicBezTo>
                    <a:pt x="780973" y="477891"/>
                    <a:pt x="781276" y="547748"/>
                    <a:pt x="754645" y="678085"/>
                  </a:cubicBezTo>
                  <a:cubicBezTo>
                    <a:pt x="727497" y="810951"/>
                    <a:pt x="606647" y="943826"/>
                    <a:pt x="577543" y="1005788"/>
                  </a:cubicBezTo>
                  <a:cubicBezTo>
                    <a:pt x="548438" y="1067749"/>
                    <a:pt x="509816" y="1081918"/>
                    <a:pt x="580017" y="1049853"/>
                  </a:cubicBezTo>
                  <a:cubicBezTo>
                    <a:pt x="650219" y="1017789"/>
                    <a:pt x="846899" y="871489"/>
                    <a:pt x="998755" y="813397"/>
                  </a:cubicBezTo>
                  <a:cubicBezTo>
                    <a:pt x="1150609" y="755308"/>
                    <a:pt x="1446228" y="697135"/>
                    <a:pt x="1491149" y="701311"/>
                  </a:cubicBezTo>
                  <a:cubicBezTo>
                    <a:pt x="1496764" y="701833"/>
                    <a:pt x="1500901" y="704307"/>
                    <a:pt x="1503751" y="708401"/>
                  </a:cubicBezTo>
                  <a:close/>
                </a:path>
              </a:pathLst>
            </a:custGeom>
            <a:solidFill>
              <a:srgbClr val="FEE599">
                <a:alpha val="3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327" name="Google Shape;327;p6"/>
          <p:cNvSpPr/>
          <p:nvPr/>
        </p:nvSpPr>
        <p:spPr>
          <a:xfrm rot="1757206">
            <a:off x="749174" y="6117230"/>
            <a:ext cx="1474845" cy="764257"/>
          </a:xfrm>
          <a:custGeom>
            <a:rect b="b" l="l" r="r" t="t"/>
            <a:pathLst>
              <a:path extrusionOk="0" h="764257" w="1474845">
                <a:moveTo>
                  <a:pt x="285556" y="144638"/>
                </a:moveTo>
                <a:cubicBezTo>
                  <a:pt x="463342" y="38940"/>
                  <a:pt x="663205" y="-20872"/>
                  <a:pt x="913088" y="6695"/>
                </a:cubicBezTo>
                <a:cubicBezTo>
                  <a:pt x="1047001" y="8703"/>
                  <a:pt x="1152359" y="80612"/>
                  <a:pt x="1248153" y="145972"/>
                </a:cubicBezTo>
                <a:cubicBezTo>
                  <a:pt x="1319998" y="194992"/>
                  <a:pt x="1389950" y="263543"/>
                  <a:pt x="1442152" y="331644"/>
                </a:cubicBezTo>
                <a:lnTo>
                  <a:pt x="1474845" y="379730"/>
                </a:lnTo>
                <a:lnTo>
                  <a:pt x="1152560" y="560491"/>
                </a:lnTo>
                <a:lnTo>
                  <a:pt x="1127333" y="511455"/>
                </a:lnTo>
                <a:cubicBezTo>
                  <a:pt x="1074820" y="449767"/>
                  <a:pt x="948534" y="370600"/>
                  <a:pt x="863360" y="347872"/>
                </a:cubicBezTo>
                <a:cubicBezTo>
                  <a:pt x="778186" y="325143"/>
                  <a:pt x="692105" y="344313"/>
                  <a:pt x="616287" y="375083"/>
                </a:cubicBezTo>
                <a:cubicBezTo>
                  <a:pt x="540470" y="405853"/>
                  <a:pt x="453380" y="471113"/>
                  <a:pt x="408457" y="532495"/>
                </a:cubicBezTo>
                <a:cubicBezTo>
                  <a:pt x="363532" y="593876"/>
                  <a:pt x="371516" y="631267"/>
                  <a:pt x="346745" y="743373"/>
                </a:cubicBezTo>
                <a:cubicBezTo>
                  <a:pt x="234179" y="751069"/>
                  <a:pt x="32832" y="769336"/>
                  <a:pt x="0" y="762914"/>
                </a:cubicBezTo>
                <a:cubicBezTo>
                  <a:pt x="3468" y="683930"/>
                  <a:pt x="4118" y="680211"/>
                  <a:pt x="23053" y="553082"/>
                </a:cubicBezTo>
                <a:cubicBezTo>
                  <a:pt x="41208" y="469151"/>
                  <a:pt x="144239" y="236822"/>
                  <a:pt x="285556" y="144638"/>
                </a:cubicBezTo>
                <a:close/>
              </a:path>
            </a:pathLst>
          </a:custGeom>
          <a:solidFill>
            <a:srgbClr val="FEE5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8" name="Google Shape;328;p6"/>
          <p:cNvSpPr/>
          <p:nvPr/>
        </p:nvSpPr>
        <p:spPr>
          <a:xfrm rot="2370261">
            <a:off x="1843931" y="5486909"/>
            <a:ext cx="367586" cy="370105"/>
          </a:xfrm>
          <a:custGeom>
            <a:rect b="b" l="l" r="r" t="t"/>
            <a:pathLst>
              <a:path extrusionOk="0" h="4345138" w="4265664">
                <a:moveTo>
                  <a:pt x="1308676" y="673"/>
                </a:moveTo>
                <a:cubicBezTo>
                  <a:pt x="1850442" y="-12337"/>
                  <a:pt x="3307336" y="165670"/>
                  <a:pt x="3640339" y="390444"/>
                </a:cubicBezTo>
                <a:cubicBezTo>
                  <a:pt x="3940677" y="1025292"/>
                  <a:pt x="4449179" y="2737210"/>
                  <a:pt x="4198221" y="3396325"/>
                </a:cubicBezTo>
                <a:cubicBezTo>
                  <a:pt x="3947263" y="4055440"/>
                  <a:pt x="2447418" y="4230167"/>
                  <a:pt x="2134592" y="4345136"/>
                </a:cubicBezTo>
                <a:cubicBezTo>
                  <a:pt x="1398314" y="4209566"/>
                  <a:pt x="471290" y="3411035"/>
                  <a:pt x="2" y="2737868"/>
                </a:cubicBezTo>
                <a:cubicBezTo>
                  <a:pt x="8589" y="1972354"/>
                  <a:pt x="653546" y="401483"/>
                  <a:pt x="1308676" y="673"/>
                </a:cubicBezTo>
                <a:close/>
              </a:path>
            </a:pathLst>
          </a:custGeom>
          <a:solidFill>
            <a:srgbClr val="DBDB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9" name="Google Shape;329;p6"/>
          <p:cNvSpPr/>
          <p:nvPr/>
        </p:nvSpPr>
        <p:spPr>
          <a:xfrm flipH="1" rot="1121023">
            <a:off x="10962978" y="5803153"/>
            <a:ext cx="346601" cy="361356"/>
          </a:xfrm>
          <a:custGeom>
            <a:rect b="b" l="l" r="r" t="t"/>
            <a:pathLst>
              <a:path extrusionOk="0" h="4924017" w="4668341">
                <a:moveTo>
                  <a:pt x="2567003" y="-4"/>
                </a:moveTo>
                <a:cubicBezTo>
                  <a:pt x="3257631" y="183338"/>
                  <a:pt x="4232685" y="1023761"/>
                  <a:pt x="4533023" y="1658609"/>
                </a:cubicBezTo>
                <a:cubicBezTo>
                  <a:pt x="4833361" y="2293457"/>
                  <a:pt x="4568226" y="3278043"/>
                  <a:pt x="4369033" y="3809083"/>
                </a:cubicBezTo>
                <a:cubicBezTo>
                  <a:pt x="4169841" y="4340123"/>
                  <a:pt x="3650694" y="4729882"/>
                  <a:pt x="3337868" y="4844851"/>
                </a:cubicBezTo>
                <a:cubicBezTo>
                  <a:pt x="2627022" y="5065916"/>
                  <a:pt x="1075350" y="4812328"/>
                  <a:pt x="547212" y="4230304"/>
                </a:cubicBezTo>
                <a:cubicBezTo>
                  <a:pt x="19074" y="3648280"/>
                  <a:pt x="-167589" y="2057757"/>
                  <a:pt x="169043" y="1352706"/>
                </a:cubicBezTo>
                <a:cubicBezTo>
                  <a:pt x="505675" y="647655"/>
                  <a:pt x="1914330" y="30744"/>
                  <a:pt x="2567003" y="-4"/>
                </a:cubicBezTo>
                <a:close/>
              </a:path>
            </a:pathLst>
          </a:custGeom>
          <a:solidFill>
            <a:srgbClr val="FEE5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0" name="Google Shape;330;p6"/>
          <p:cNvSpPr/>
          <p:nvPr/>
        </p:nvSpPr>
        <p:spPr>
          <a:xfrm rot="8088213">
            <a:off x="10906364" y="2220029"/>
            <a:ext cx="1616254" cy="886562"/>
          </a:xfrm>
          <a:custGeom>
            <a:rect b="b" l="l" r="r" t="t"/>
            <a:pathLst>
              <a:path extrusionOk="0" h="886562" w="1616254">
                <a:moveTo>
                  <a:pt x="0" y="572889"/>
                </a:moveTo>
                <a:lnTo>
                  <a:pt x="541831" y="34761"/>
                </a:lnTo>
                <a:lnTo>
                  <a:pt x="682671" y="8520"/>
                </a:lnTo>
                <a:cubicBezTo>
                  <a:pt x="805257" y="-5922"/>
                  <a:pt x="929033" y="-3198"/>
                  <a:pt x="1023169" y="25958"/>
                </a:cubicBezTo>
                <a:cubicBezTo>
                  <a:pt x="1211441" y="84272"/>
                  <a:pt x="1380931" y="305504"/>
                  <a:pt x="1478939" y="443951"/>
                </a:cubicBezTo>
                <a:cubicBezTo>
                  <a:pt x="1576948" y="582397"/>
                  <a:pt x="1602502" y="825932"/>
                  <a:pt x="1611222" y="856638"/>
                </a:cubicBezTo>
                <a:cubicBezTo>
                  <a:pt x="1619942" y="887345"/>
                  <a:pt x="1622736" y="887687"/>
                  <a:pt x="1573235" y="886026"/>
                </a:cubicBezTo>
                <a:cubicBezTo>
                  <a:pt x="1523735" y="884366"/>
                  <a:pt x="1221079" y="816150"/>
                  <a:pt x="1221079" y="816150"/>
                </a:cubicBezTo>
                <a:lnTo>
                  <a:pt x="366540" y="642457"/>
                </a:lnTo>
                <a:cubicBezTo>
                  <a:pt x="222847" y="613065"/>
                  <a:pt x="104747" y="594329"/>
                  <a:pt x="31377" y="580001"/>
                </a:cubicBezTo>
                <a:close/>
              </a:path>
            </a:pathLst>
          </a:custGeom>
          <a:solidFill>
            <a:srgbClr val="EDEDE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1" name="Google Shape;331;p6"/>
          <p:cNvSpPr/>
          <p:nvPr/>
        </p:nvSpPr>
        <p:spPr>
          <a:xfrm rot="2370261">
            <a:off x="1850443" y="5486910"/>
            <a:ext cx="367586" cy="370105"/>
          </a:xfrm>
          <a:custGeom>
            <a:rect b="b" l="l" r="r" t="t"/>
            <a:pathLst>
              <a:path extrusionOk="0" h="4345138" w="4265664">
                <a:moveTo>
                  <a:pt x="1308676" y="673"/>
                </a:moveTo>
                <a:cubicBezTo>
                  <a:pt x="1850442" y="-12337"/>
                  <a:pt x="3307336" y="165670"/>
                  <a:pt x="3640339" y="390444"/>
                </a:cubicBezTo>
                <a:cubicBezTo>
                  <a:pt x="3940677" y="1025292"/>
                  <a:pt x="4449179" y="2737210"/>
                  <a:pt x="4198221" y="3396325"/>
                </a:cubicBezTo>
                <a:cubicBezTo>
                  <a:pt x="3947263" y="4055440"/>
                  <a:pt x="2447418" y="4230167"/>
                  <a:pt x="2134592" y="4345136"/>
                </a:cubicBezTo>
                <a:cubicBezTo>
                  <a:pt x="1398314" y="4209566"/>
                  <a:pt x="471290" y="3411035"/>
                  <a:pt x="2" y="2737868"/>
                </a:cubicBezTo>
                <a:cubicBezTo>
                  <a:pt x="8589" y="1972354"/>
                  <a:pt x="653546" y="401483"/>
                  <a:pt x="1308676" y="673"/>
                </a:cubicBezTo>
                <a:close/>
              </a:path>
            </a:pathLst>
          </a:custGeom>
          <a:solidFill>
            <a:srgbClr val="FEE599">
              <a:alpha val="4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5" name="Shape 335"/>
        <p:cNvGrpSpPr/>
        <p:nvPr/>
      </p:nvGrpSpPr>
      <p:grpSpPr>
        <a:xfrm>
          <a:off x="0" y="0"/>
          <a:ext cx="0" cy="0"/>
          <a:chOff x="0" y="0"/>
          <a:chExt cx="0" cy="0"/>
        </a:xfrm>
      </p:grpSpPr>
      <p:grpSp>
        <p:nvGrpSpPr>
          <p:cNvPr id="336" name="Google Shape;336;p7"/>
          <p:cNvGrpSpPr/>
          <p:nvPr/>
        </p:nvGrpSpPr>
        <p:grpSpPr>
          <a:xfrm>
            <a:off x="1356662" y="643467"/>
            <a:ext cx="9478676" cy="5571065"/>
            <a:chOff x="1589028" y="577202"/>
            <a:chExt cx="2835932" cy="1971571"/>
          </a:xfrm>
        </p:grpSpPr>
        <p:sp>
          <p:nvSpPr>
            <p:cNvPr id="337" name="Google Shape;337;p7"/>
            <p:cNvSpPr txBox="1"/>
            <p:nvPr/>
          </p:nvSpPr>
          <p:spPr>
            <a:xfrm>
              <a:off x="1589028" y="1580280"/>
              <a:ext cx="2835932" cy="96849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GB" sz="3388">
                  <a:solidFill>
                    <a:schemeClr val="dk1"/>
                  </a:solidFill>
                  <a:latin typeface="Arial"/>
                  <a:ea typeface="Arial"/>
                  <a:cs typeface="Arial"/>
                  <a:sym typeface="Arial"/>
                </a:rPr>
                <a:t>Kualiti kehidupan manusia dengan memiliki dan mengamalkan akhlak terpuji seperti yang dituntut oleh agama dalam memastikan pemuliharaan alam sekitar untuk generasi akan datang.</a:t>
              </a:r>
              <a:endParaRPr sz="2800">
                <a:solidFill>
                  <a:schemeClr val="dk1"/>
                </a:solidFill>
                <a:latin typeface="Calibri"/>
                <a:ea typeface="Calibri"/>
                <a:cs typeface="Calibri"/>
                <a:sym typeface="Calibri"/>
              </a:endParaRPr>
            </a:p>
          </p:txBody>
        </p:sp>
        <p:sp>
          <p:nvSpPr>
            <p:cNvPr id="338" name="Google Shape;338;p7"/>
            <p:cNvSpPr txBox="1"/>
            <p:nvPr/>
          </p:nvSpPr>
          <p:spPr>
            <a:xfrm>
              <a:off x="1589028" y="577202"/>
              <a:ext cx="2835932" cy="5704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4840">
                  <a:solidFill>
                    <a:schemeClr val="accent4"/>
                  </a:solidFill>
                  <a:latin typeface="Arial"/>
                  <a:ea typeface="Arial"/>
                  <a:cs typeface="Arial"/>
                  <a:sym typeface="Arial"/>
                </a:rPr>
                <a:t>Definisi keMampanan</a:t>
              </a:r>
              <a:r>
                <a:rPr lang="en-GB" sz="4840">
                  <a:solidFill>
                    <a:schemeClr val="dk1"/>
                  </a:solidFill>
                  <a:latin typeface="Arial"/>
                  <a:ea typeface="Arial"/>
                  <a:cs typeface="Arial"/>
                  <a:sym typeface="Arial"/>
                </a:rPr>
                <a:t> </a:t>
              </a:r>
              <a:endParaRPr sz="4840">
                <a:solidFill>
                  <a:schemeClr val="dk1"/>
                </a:solidFill>
                <a:latin typeface="Arial"/>
                <a:ea typeface="Arial"/>
                <a:cs typeface="Arial"/>
                <a:sym typeface="Arial"/>
              </a:endParaRPr>
            </a:p>
            <a:p>
              <a:pPr indent="0" lvl="0" marL="0" marR="0" rtl="0" algn="ctr">
                <a:spcBef>
                  <a:spcPts val="600"/>
                </a:spcBef>
                <a:spcAft>
                  <a:spcPts val="0"/>
                </a:spcAft>
                <a:buNone/>
              </a:pPr>
              <a:r>
                <a:rPr lang="en-GB" sz="4840">
                  <a:solidFill>
                    <a:schemeClr val="dk1"/>
                  </a:solidFill>
                  <a:latin typeface="Arial"/>
                  <a:ea typeface="Arial"/>
                  <a:cs typeface="Arial"/>
                  <a:sym typeface="Arial"/>
                </a:rPr>
                <a:t>(Penulis) </a:t>
              </a:r>
              <a:endParaRPr b="1" sz="1600">
                <a:solidFill>
                  <a:schemeClr val="accent1"/>
                </a:solidFill>
                <a:latin typeface="Calibri"/>
                <a:ea typeface="Calibri"/>
                <a:cs typeface="Calibri"/>
                <a:sym typeface="Calibri"/>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2" name="Shape 342"/>
        <p:cNvGrpSpPr/>
        <p:nvPr/>
      </p:nvGrpSpPr>
      <p:grpSpPr>
        <a:xfrm>
          <a:off x="0" y="0"/>
          <a:ext cx="0" cy="0"/>
          <a:chOff x="0" y="0"/>
          <a:chExt cx="0" cy="0"/>
        </a:xfrm>
      </p:grpSpPr>
      <p:grpSp>
        <p:nvGrpSpPr>
          <p:cNvPr id="343" name="Google Shape;343;p8"/>
          <p:cNvGrpSpPr/>
          <p:nvPr/>
        </p:nvGrpSpPr>
        <p:grpSpPr>
          <a:xfrm>
            <a:off x="1478965" y="1109790"/>
            <a:ext cx="8805544" cy="3530413"/>
            <a:chOff x="1525913" y="518351"/>
            <a:chExt cx="2899047" cy="1142957"/>
          </a:xfrm>
        </p:grpSpPr>
        <p:sp>
          <p:nvSpPr>
            <p:cNvPr id="344" name="Google Shape;344;p8"/>
            <p:cNvSpPr txBox="1"/>
            <p:nvPr/>
          </p:nvSpPr>
          <p:spPr>
            <a:xfrm>
              <a:off x="1589028" y="933926"/>
              <a:ext cx="2835932" cy="727382"/>
            </a:xfrm>
            <a:prstGeom prst="rect">
              <a:avLst/>
            </a:prstGeom>
            <a:noFill/>
            <a:ln>
              <a:noFill/>
            </a:ln>
          </p:spPr>
          <p:txBody>
            <a:bodyPr anchorCtr="0" anchor="t" bIns="45700" lIns="91425" spcFirstLastPara="1" rIns="91425" wrap="square" tIns="45700">
              <a:spAutoFit/>
            </a:bodyPr>
            <a:lstStyle/>
            <a:p>
              <a:pPr indent="-177800" lvl="0" marL="0" marR="0" rtl="0" algn="just">
                <a:spcBef>
                  <a:spcPts val="0"/>
                </a:spcBef>
                <a:spcAft>
                  <a:spcPts val="0"/>
                </a:spcAft>
                <a:buClr>
                  <a:schemeClr val="dk1"/>
                </a:buClr>
                <a:buSzPts val="2800"/>
                <a:buFont typeface="Arial"/>
                <a:buChar char="•"/>
              </a:pPr>
              <a:r>
                <a:rPr lang="en-GB" sz="2800">
                  <a:solidFill>
                    <a:schemeClr val="dk1"/>
                  </a:solidFill>
                  <a:latin typeface="Arial"/>
                  <a:ea typeface="Arial"/>
                  <a:cs typeface="Arial"/>
                  <a:sym typeface="Arial"/>
                </a:rPr>
                <a:t>Visi keMampanan adalah bagi membangunan kemampanan berdasarkan piawaian global untuk mempromosikan budaya yang mampan dalam aspek kehidupan serta mengurangkan potensi bencana alam.</a:t>
              </a:r>
              <a:endParaRPr sz="3200">
                <a:solidFill>
                  <a:schemeClr val="dk1"/>
                </a:solidFill>
                <a:latin typeface="Calibri"/>
                <a:ea typeface="Calibri"/>
                <a:cs typeface="Calibri"/>
                <a:sym typeface="Calibri"/>
              </a:endParaRPr>
            </a:p>
          </p:txBody>
        </p:sp>
        <p:sp>
          <p:nvSpPr>
            <p:cNvPr id="345" name="Google Shape;345;p8"/>
            <p:cNvSpPr txBox="1"/>
            <p:nvPr/>
          </p:nvSpPr>
          <p:spPr>
            <a:xfrm>
              <a:off x="1525913" y="518351"/>
              <a:ext cx="2835932" cy="64738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3480">
                  <a:solidFill>
                    <a:schemeClr val="dk1"/>
                  </a:solidFill>
                  <a:latin typeface="Calibri"/>
                  <a:ea typeface="Calibri"/>
                  <a:cs typeface="Calibri"/>
                  <a:sym typeface="Calibri"/>
                </a:rPr>
                <a:t>VISI KEMAMPANAN</a:t>
              </a:r>
              <a:endParaRPr b="1" sz="3480">
                <a:solidFill>
                  <a:schemeClr val="dk1"/>
                </a:solidFill>
                <a:latin typeface="Calibri"/>
                <a:ea typeface="Calibri"/>
                <a:cs typeface="Calibri"/>
                <a:sym typeface="Calibri"/>
              </a:endParaRPr>
            </a:p>
            <a:p>
              <a:pPr indent="0" lvl="0" marL="0" marR="0" rtl="0" algn="ctr">
                <a:spcBef>
                  <a:spcPts val="600"/>
                </a:spcBef>
                <a:spcAft>
                  <a:spcPts val="0"/>
                </a:spcAft>
                <a:buNone/>
              </a:pPr>
              <a:r>
                <a:t/>
              </a:r>
              <a:endParaRPr b="1" sz="4000">
                <a:solidFill>
                  <a:schemeClr val="accent1"/>
                </a:solidFill>
                <a:latin typeface="Calibri"/>
                <a:ea typeface="Calibri"/>
                <a:cs typeface="Calibri"/>
                <a:sym typeface="Calibri"/>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id="350" name="Google Shape;350;p9"/>
          <p:cNvPicPr preferRelativeResize="0"/>
          <p:nvPr/>
        </p:nvPicPr>
        <p:blipFill rotWithShape="1">
          <a:blip r:embed="rId3">
            <a:alphaModFix/>
          </a:blip>
          <a:srcRect b="10149" l="0" r="2225" t="2273"/>
          <a:stretch/>
        </p:blipFill>
        <p:spPr>
          <a:xfrm>
            <a:off x="0" y="0"/>
            <a:ext cx="12191999" cy="6857999"/>
          </a:xfrm>
          <a:prstGeom prst="rect">
            <a:avLst/>
          </a:prstGeom>
          <a:noFill/>
          <a:ln>
            <a:noFill/>
          </a:ln>
        </p:spPr>
      </p:pic>
      <p:sp>
        <p:nvSpPr>
          <p:cNvPr id="351" name="Google Shape;351;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352" name="Google Shape;352;p9"/>
          <p:cNvPicPr preferRelativeResize="0"/>
          <p:nvPr>
            <p:ph idx="1" type="body"/>
          </p:nvPr>
        </p:nvPicPr>
        <p:blipFill rotWithShape="1">
          <a:blip r:embed="rId3">
            <a:alphaModFix/>
          </a:blip>
          <a:srcRect b="0" l="0" r="0" t="0"/>
          <a:stretch/>
        </p:blipFill>
        <p:spPr>
          <a:xfrm>
            <a:off x="2981193" y="1825625"/>
            <a:ext cx="6229613" cy="4351338"/>
          </a:xfrm>
          <a:prstGeom prst="rect">
            <a:avLst/>
          </a:prstGeom>
          <a:noFill/>
          <a:ln>
            <a:noFill/>
          </a:ln>
        </p:spPr>
      </p:pic>
      <p:sp>
        <p:nvSpPr>
          <p:cNvPr id="353" name="Google Shape;353;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354" name="Google Shape;354;p9"/>
          <p:cNvSpPr txBox="1"/>
          <p:nvPr/>
        </p:nvSpPr>
        <p:spPr>
          <a:xfrm>
            <a:off x="8790391" y="861215"/>
            <a:ext cx="3543547" cy="38388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Calibri"/>
                <a:ea typeface="Calibri"/>
                <a:cs typeface="Calibri"/>
                <a:sym typeface="Calibri"/>
              </a:rPr>
              <a:t>https://youtu.be/ijSSe66865w</a:t>
            </a:r>
            <a:endParaRPr sz="1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ection Break Slide Master">
  <a:themeElements>
    <a:clrScheme name="ALLPPT-404">
      <a:dk1>
        <a:srgbClr val="000000"/>
      </a:dk1>
      <a:lt1>
        <a:srgbClr val="FFFFFF"/>
      </a:lt1>
      <a:dk2>
        <a:srgbClr val="44546A"/>
      </a:dk2>
      <a:lt2>
        <a:srgbClr val="E7E6E6"/>
      </a:lt2>
      <a:accent1>
        <a:srgbClr val="5A9BD5"/>
      </a:accent1>
      <a:accent2>
        <a:srgbClr val="224A90"/>
      </a:accent2>
      <a:accent3>
        <a:srgbClr val="010A4F"/>
      </a:accent3>
      <a:accent4>
        <a:srgbClr val="5A9BD5"/>
      </a:accent4>
      <a:accent5>
        <a:srgbClr val="224A90"/>
      </a:accent5>
      <a:accent6>
        <a:srgbClr val="010A4F"/>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ontents Slide Master">
  <a:themeElements>
    <a:clrScheme name="Custom 12">
      <a:dk1>
        <a:srgbClr val="000000"/>
      </a:dk1>
      <a:lt1>
        <a:srgbClr val="FFFFFF"/>
      </a:lt1>
      <a:dk2>
        <a:srgbClr val="44546A"/>
      </a:dk2>
      <a:lt2>
        <a:srgbClr val="E7E6E6"/>
      </a:lt2>
      <a:accent1>
        <a:srgbClr val="EC5D62"/>
      </a:accent1>
      <a:accent2>
        <a:srgbClr val="EDBE44"/>
      </a:accent2>
      <a:accent3>
        <a:srgbClr val="82B135"/>
      </a:accent3>
      <a:accent4>
        <a:srgbClr val="2781AB"/>
      </a:accent4>
      <a:accent5>
        <a:srgbClr val="634E85"/>
      </a:accent5>
      <a:accent6>
        <a:srgbClr val="4C5053"/>
      </a:accent6>
      <a:hlink>
        <a:srgbClr val="FFFFFF"/>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2020-01-20T05:08:25Z</dcterms:created>
  <dc:creator>Allppt.com</dc:creator>
</cp:coreProperties>
</file>